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7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7ECA5-4044-4ED6-8472-6668B9C1F77C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9B3F7-8DBB-4E50-B049-C9AE4A1E4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4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9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7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3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9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6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0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3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1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5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6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1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B0D8E-E724-48D0-B7E1-3298C8355436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5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gi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5391" y="70969"/>
            <a:ext cx="8691327" cy="2387600"/>
          </a:xfrm>
        </p:spPr>
        <p:txBody>
          <a:bodyPr anchor="t">
            <a:noAutofit/>
          </a:bodyPr>
          <a:lstStyle/>
          <a:p>
            <a:r>
              <a:rPr lang="en-US" dirty="0" smtClean="0"/>
              <a:t>Put Your Controllers on a Diet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52052" y="2693396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Jimmy </a:t>
            </a:r>
            <a:r>
              <a:rPr lang="en-US" dirty="0" err="1" smtClean="0"/>
              <a:t>Bogard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jbogard</a:t>
            </a:r>
            <a:endParaRPr lang="en-US" dirty="0" smtClean="0"/>
          </a:p>
          <a:p>
            <a:r>
              <a:rPr lang="en-US" dirty="0" smtClean="0"/>
              <a:t>github.com/</a:t>
            </a:r>
            <a:r>
              <a:rPr lang="en-US" dirty="0" err="1" smtClean="0"/>
              <a:t>jbogard</a:t>
            </a:r>
            <a:endParaRPr lang="en-US" dirty="0"/>
          </a:p>
          <a:p>
            <a:r>
              <a:rPr lang="en-US" dirty="0"/>
              <a:t>j</a:t>
            </a:r>
            <a:r>
              <a:rPr lang="en-US" dirty="0" smtClean="0"/>
              <a:t>immybogard.lostechies.com</a:t>
            </a:r>
          </a:p>
        </p:txBody>
      </p:sp>
      <p:pic>
        <p:nvPicPr>
          <p:cNvPr id="8" name="Picture 2" descr="http://www.manning.com/palermo3/palermo3_cover15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2" y="4521449"/>
            <a:ext cx="1428751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3" y="4559547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648" y="4724403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5871329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609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9009</TotalTime>
  <Words>13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Lucida Console</vt:lpstr>
      <vt:lpstr>Office Theme</vt:lpstr>
      <vt:lpstr>Put Your Controllers on a Diet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Containers</dc:title>
  <dc:creator>James Bogard</dc:creator>
  <cp:lastModifiedBy>James Bogard</cp:lastModifiedBy>
  <cp:revision>39</cp:revision>
  <dcterms:created xsi:type="dcterms:W3CDTF">2014-08-11T18:23:40Z</dcterms:created>
  <dcterms:modified xsi:type="dcterms:W3CDTF">2015-04-28T20:03:00Z</dcterms:modified>
</cp:coreProperties>
</file>