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7ECA5-4044-4ED6-8472-6668B9C1F77C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9B3F7-8DBB-4E50-B049-C9AE4A1E4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4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82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31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17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07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41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15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4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46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56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6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11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49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D24E-6441-4C34-9150-7D417DBEA7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A104-0528-4A3E-8FC6-C371919B02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35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dirty="0"/>
              <a:t>Put Your Controllers on a Diet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Bogard</a:t>
            </a:r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jimmybogard.lostechies.com</a:t>
            </a:r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348" y="4465114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282" y="4558964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252" y="5703340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89" y="5617260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903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validation flow</a:t>
            </a:r>
          </a:p>
        </p:txBody>
      </p:sp>
      <p:sp>
        <p:nvSpPr>
          <p:cNvPr id="5" name="Rectangle 4"/>
          <p:cNvSpPr/>
          <p:nvPr/>
        </p:nvSpPr>
        <p:spPr>
          <a:xfrm>
            <a:off x="5871147" y="1690688"/>
            <a:ext cx="854440" cy="4830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MVC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5947" y="1690688"/>
            <a:ext cx="854440" cy="4830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Browser</a:t>
            </a:r>
          </a:p>
        </p:txBody>
      </p:sp>
      <p:sp>
        <p:nvSpPr>
          <p:cNvPr id="7" name="Can 6"/>
          <p:cNvSpPr/>
          <p:nvPr/>
        </p:nvSpPr>
        <p:spPr>
          <a:xfrm>
            <a:off x="10133348" y="4526857"/>
            <a:ext cx="1274164" cy="148402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20387" y="2578308"/>
            <a:ext cx="2650760" cy="14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47541" y="1978702"/>
            <a:ext cx="1573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POST</a:t>
            </a:r>
          </a:p>
        </p:txBody>
      </p:sp>
      <p:sp>
        <p:nvSpPr>
          <p:cNvPr id="13" name="Curved Left Arrow 12"/>
          <p:cNvSpPr/>
          <p:nvPr/>
        </p:nvSpPr>
        <p:spPr>
          <a:xfrm>
            <a:off x="6907967" y="2593298"/>
            <a:ext cx="734518" cy="110927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24865" y="2820212"/>
            <a:ext cx="1708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Valid?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35377" y="3147934"/>
            <a:ext cx="26357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02767" y="331726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Bad Request</a:t>
            </a:r>
          </a:p>
          <a:p>
            <a:r>
              <a:rPr lang="en-US" dirty="0"/>
              <a:t>text/html</a:t>
            </a:r>
          </a:p>
        </p:txBody>
      </p:sp>
      <p:cxnSp>
        <p:nvCxnSpPr>
          <p:cNvPr id="19" name="Straight Arrow Connector 18"/>
          <p:cNvCxnSpPr>
            <a:endCxn id="7" idx="2"/>
          </p:cNvCxnSpPr>
          <p:nvPr/>
        </p:nvCxnSpPr>
        <p:spPr>
          <a:xfrm>
            <a:off x="6725587" y="5268870"/>
            <a:ext cx="340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rved Left Arrow 22"/>
          <p:cNvSpPr/>
          <p:nvPr/>
        </p:nvSpPr>
        <p:spPr>
          <a:xfrm>
            <a:off x="6901096" y="3889947"/>
            <a:ext cx="734518" cy="110927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29238" y="4113199"/>
            <a:ext cx="1704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 Work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220387" y="5801193"/>
            <a:ext cx="2650761" cy="14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10262" y="587439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302 Found</a:t>
            </a:r>
          </a:p>
          <a:p>
            <a:r>
              <a:rPr lang="en-US" dirty="0"/>
              <a:t>/student/index</a:t>
            </a:r>
          </a:p>
        </p:txBody>
      </p:sp>
    </p:spTree>
    <p:extLst>
      <p:ext uri="{BB962C8B-B14F-4D97-AF65-F5344CB8AC3E}">
        <p14:creationId xmlns:p14="http://schemas.microsoft.com/office/powerpoint/2010/main" val="259712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/>
      <p:bldP spid="18" grpId="0"/>
      <p:bldP spid="18" grpId="1"/>
      <p:bldP spid="23" grpId="0" animBg="1"/>
      <p:bldP spid="24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validation flow</a:t>
            </a:r>
          </a:p>
        </p:txBody>
      </p:sp>
      <p:sp>
        <p:nvSpPr>
          <p:cNvPr id="5" name="Rectangle 4"/>
          <p:cNvSpPr/>
          <p:nvPr/>
        </p:nvSpPr>
        <p:spPr>
          <a:xfrm>
            <a:off x="5871147" y="1690688"/>
            <a:ext cx="854440" cy="4830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MVC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5947" y="1690688"/>
            <a:ext cx="854440" cy="4830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Browser</a:t>
            </a:r>
          </a:p>
        </p:txBody>
      </p:sp>
      <p:sp>
        <p:nvSpPr>
          <p:cNvPr id="7" name="Can 6"/>
          <p:cNvSpPr/>
          <p:nvPr/>
        </p:nvSpPr>
        <p:spPr>
          <a:xfrm>
            <a:off x="10133348" y="4526857"/>
            <a:ext cx="1274164" cy="148402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20387" y="2578308"/>
            <a:ext cx="2650760" cy="14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0263" y="1978702"/>
            <a:ext cx="227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AJAX POST</a:t>
            </a:r>
          </a:p>
        </p:txBody>
      </p:sp>
      <p:sp>
        <p:nvSpPr>
          <p:cNvPr id="13" name="Curved Left Arrow 12"/>
          <p:cNvSpPr/>
          <p:nvPr/>
        </p:nvSpPr>
        <p:spPr>
          <a:xfrm>
            <a:off x="6907967" y="2593298"/>
            <a:ext cx="734518" cy="110927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24865" y="2820212"/>
            <a:ext cx="1708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Valid?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35377" y="3147934"/>
            <a:ext cx="26357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02767" y="331726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 Bad Request</a:t>
            </a:r>
          </a:p>
          <a:p>
            <a:r>
              <a:rPr lang="en-US" dirty="0"/>
              <a:t>text/</a:t>
            </a:r>
            <a:r>
              <a:rPr lang="en-US" dirty="0" err="1"/>
              <a:t>javascript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7" idx="2"/>
          </p:cNvCxnSpPr>
          <p:nvPr/>
        </p:nvCxnSpPr>
        <p:spPr>
          <a:xfrm>
            <a:off x="6725587" y="5268870"/>
            <a:ext cx="34077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rved Left Arrow 22"/>
          <p:cNvSpPr/>
          <p:nvPr/>
        </p:nvSpPr>
        <p:spPr>
          <a:xfrm>
            <a:off x="6901096" y="3889947"/>
            <a:ext cx="734518" cy="110927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29238" y="4113199"/>
            <a:ext cx="1704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 Work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220387" y="5801193"/>
            <a:ext cx="2650761" cy="14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10262" y="587439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302 Found</a:t>
            </a:r>
          </a:p>
          <a:p>
            <a:r>
              <a:rPr lang="en-US" dirty="0"/>
              <a:t>/student/index</a:t>
            </a:r>
          </a:p>
        </p:txBody>
      </p:sp>
    </p:spTree>
    <p:extLst>
      <p:ext uri="{BB962C8B-B14F-4D97-AF65-F5344CB8AC3E}">
        <p14:creationId xmlns:p14="http://schemas.microsoft.com/office/powerpoint/2010/main" val="365131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/>
      <p:bldP spid="18" grpId="0"/>
      <p:bldP spid="18" grpId="1"/>
      <p:bldP spid="23" grpId="0" animBg="1"/>
      <p:bldP spid="24" grpId="0"/>
      <p:bldP spid="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9455</TotalTime>
  <Words>50</Words>
  <Application>Microsoft Office PowerPoint</Application>
  <PresentationFormat>Widescreen</PresentationFormat>
  <Paragraphs>26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Lucida Console</vt:lpstr>
      <vt:lpstr>1_Office Theme</vt:lpstr>
      <vt:lpstr>Put Your Controllers on a Diet</vt:lpstr>
      <vt:lpstr>Normal validation flow</vt:lpstr>
      <vt:lpstr>Modified validation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Containers</dc:title>
  <dc:creator>James Bogard</dc:creator>
  <cp:lastModifiedBy>Jimmy Bogard</cp:lastModifiedBy>
  <cp:revision>42</cp:revision>
  <dcterms:created xsi:type="dcterms:W3CDTF">2014-08-11T18:23:40Z</dcterms:created>
  <dcterms:modified xsi:type="dcterms:W3CDTF">2016-05-26T20:22:50Z</dcterms:modified>
</cp:coreProperties>
</file>