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UI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BL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DAL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US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US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US"/>
        </a:p>
      </dgm:t>
    </dgm:pt>
    <dgm:pt modelId="{FAB1E046-A737-4835-9E3F-73A5672A5728}" type="pres">
      <dgm:prSet presAssocID="{4ABBA3DB-094B-4663-AA6A-9F59EA1CC5E4}" presName="vertTwo" presStyleCnt="0"/>
      <dgm:spPr/>
      <dgm:t>
        <a:bodyPr/>
        <a:lstStyle/>
        <a:p>
          <a:endParaRPr lang="en-US"/>
        </a:p>
      </dgm:t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  <dgm:t>
        <a:bodyPr/>
        <a:lstStyle/>
        <a:p>
          <a:endParaRPr lang="en-US"/>
        </a:p>
      </dgm:t>
    </dgm:pt>
    <dgm:pt modelId="{73396F4E-C953-4EF7-B421-2C0C4F0A79DC}" type="pres">
      <dgm:prSet presAssocID="{4ABBA3DB-094B-4663-AA6A-9F59EA1CC5E4}" presName="horzTwo" presStyleCnt="0"/>
      <dgm:spPr/>
      <dgm:t>
        <a:bodyPr/>
        <a:lstStyle/>
        <a:p>
          <a:endParaRPr lang="en-US"/>
        </a:p>
      </dgm:t>
    </dgm:pt>
    <dgm:pt modelId="{E32D76D9-E27E-4ADD-AEC7-10E7D15DA9C1}" type="pres">
      <dgm:prSet presAssocID="{1DD059FC-E1CD-4375-ACCC-219A99E9AD7B}" presName="vertThree" presStyleCnt="0"/>
      <dgm:spPr/>
      <dgm:t>
        <a:bodyPr/>
        <a:lstStyle/>
        <a:p>
          <a:endParaRPr lang="en-US"/>
        </a:p>
      </dgm:t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  <dgm:t>
        <a:bodyPr/>
        <a:lstStyle/>
        <a:p>
          <a:endParaRPr lang="en-US"/>
        </a:p>
      </dgm:t>
    </dgm:pt>
  </dgm:ptLst>
  <dgm:cxnLst>
    <dgm:cxn modelId="{B52D7C50-DEAD-4EBC-AC37-3391F4CD79BE}" type="presOf" srcId="{A23251C6-52BE-49CD-B8FD-99BA3290FF78}" destId="{C8FBB27E-FF29-46DC-B761-74ADEE257588}" srcOrd="0" destOrd="0" presId="urn:microsoft.com/office/officeart/2005/8/layout/hierarchy4"/>
    <dgm:cxn modelId="{88633810-4432-4949-B5EB-1B996BDD8FAD}" type="presOf" srcId="{4ABBA3DB-094B-4663-AA6A-9F59EA1CC5E4}" destId="{6083C50E-D35F-4EB3-A9DD-587B30BCB43B}" srcOrd="0" destOrd="0" presId="urn:microsoft.com/office/officeart/2005/8/layout/hierarchy4"/>
    <dgm:cxn modelId="{DCDD7500-D9B0-40BF-A777-5BCC6E6839C3}" type="presOf" srcId="{1DD059FC-E1CD-4375-ACCC-219A99E9AD7B}" destId="{7244C055-CD2A-4883-A3E4-1BAE2049CBEF}" srcOrd="0" destOrd="0" presId="urn:microsoft.com/office/officeart/2005/8/layout/hierarchy4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F5136FD-BD48-421E-8C48-32F297936E35}" type="presOf" srcId="{7FBD722B-B873-4BC2-93B9-4B067E733D9B}" destId="{33435730-5ADE-4D46-A25B-36AE1F19BC0C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BA608E67-4C9F-4038-A1F2-11CDC435258A}" type="presParOf" srcId="{33435730-5ADE-4D46-A25B-36AE1F19BC0C}" destId="{D487AE45-7C60-4B0C-B5AB-FC241E405DA7}" srcOrd="0" destOrd="0" presId="urn:microsoft.com/office/officeart/2005/8/layout/hierarchy4"/>
    <dgm:cxn modelId="{BE92E908-3F59-435E-A0ED-284BE4225199}" type="presParOf" srcId="{D487AE45-7C60-4B0C-B5AB-FC241E405DA7}" destId="{C8FBB27E-FF29-46DC-B761-74ADEE257588}" srcOrd="0" destOrd="0" presId="urn:microsoft.com/office/officeart/2005/8/layout/hierarchy4"/>
    <dgm:cxn modelId="{F9A0400E-CB61-4307-9EB7-5A7E968006CB}" type="presParOf" srcId="{D487AE45-7C60-4B0C-B5AB-FC241E405DA7}" destId="{E016997E-80B8-4BE4-AD5A-3F2504372883}" srcOrd="1" destOrd="0" presId="urn:microsoft.com/office/officeart/2005/8/layout/hierarchy4"/>
    <dgm:cxn modelId="{9242607F-8165-4961-9146-E079B4E0D369}" type="presParOf" srcId="{D487AE45-7C60-4B0C-B5AB-FC241E405DA7}" destId="{5932F3BA-C8A4-4760-9F77-7046BCA39C2B}" srcOrd="2" destOrd="0" presId="urn:microsoft.com/office/officeart/2005/8/layout/hierarchy4"/>
    <dgm:cxn modelId="{7A788D4D-4D29-43D1-B9CC-E7C9C7C9F084}" type="presParOf" srcId="{5932F3BA-C8A4-4760-9F77-7046BCA39C2B}" destId="{FAB1E046-A737-4835-9E3F-73A5672A5728}" srcOrd="0" destOrd="0" presId="urn:microsoft.com/office/officeart/2005/8/layout/hierarchy4"/>
    <dgm:cxn modelId="{A9D77660-051D-4E96-8A81-D537265C9CF8}" type="presParOf" srcId="{FAB1E046-A737-4835-9E3F-73A5672A5728}" destId="{6083C50E-D35F-4EB3-A9DD-587B30BCB43B}" srcOrd="0" destOrd="0" presId="urn:microsoft.com/office/officeart/2005/8/layout/hierarchy4"/>
    <dgm:cxn modelId="{525B6D11-CFAD-4931-B81F-66B5ED0A95D2}" type="presParOf" srcId="{FAB1E046-A737-4835-9E3F-73A5672A5728}" destId="{5BB35F66-604B-48FC-93CD-248BBF0C8398}" srcOrd="1" destOrd="0" presId="urn:microsoft.com/office/officeart/2005/8/layout/hierarchy4"/>
    <dgm:cxn modelId="{AB4B8600-1530-4F58-B647-B4D6FF8DD1EC}" type="presParOf" srcId="{FAB1E046-A737-4835-9E3F-73A5672A5728}" destId="{73396F4E-C953-4EF7-B421-2C0C4F0A79DC}" srcOrd="2" destOrd="0" presId="urn:microsoft.com/office/officeart/2005/8/layout/hierarchy4"/>
    <dgm:cxn modelId="{E2C28DE7-606C-484D-8FC8-4844512237C4}" type="presParOf" srcId="{73396F4E-C953-4EF7-B421-2C0C4F0A79DC}" destId="{E32D76D9-E27E-4ADD-AEC7-10E7D15DA9C1}" srcOrd="0" destOrd="0" presId="urn:microsoft.com/office/officeart/2005/8/layout/hierarchy4"/>
    <dgm:cxn modelId="{FFF108BC-3A22-4086-B9B8-28C142A5143F}" type="presParOf" srcId="{E32D76D9-E27E-4ADD-AEC7-10E7D15DA9C1}" destId="{7244C055-CD2A-4883-A3E4-1BAE2049CBEF}" srcOrd="0" destOrd="0" presId="urn:microsoft.com/office/officeart/2005/8/layout/hierarchy4"/>
    <dgm:cxn modelId="{B56C0E94-5715-456F-904C-4F2FFDE0B873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UI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BL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DAL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1964844"/>
        <a:ext cx="3381901" cy="8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130425"/>
            <a:ext cx="9144000" cy="1470025"/>
          </a:xfrm>
          <a:noFill/>
        </p:spPr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Logo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230434"/>
            <a:ext cx="6245475" cy="14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0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8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8" y="5382085"/>
            <a:ext cx="4265744" cy="9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5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6220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5058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72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6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79C1"/>
          </a:solidFill>
          <a:latin typeface="Museo Sans 500"/>
          <a:ea typeface="+mj-ea"/>
          <a:cs typeface="Museo Sans 5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04040"/>
          </a:solidFill>
          <a:latin typeface="Museo Sans 500"/>
          <a:ea typeface="+mn-ea"/>
          <a:cs typeface="Museo Sans 50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04040"/>
          </a:solidFill>
          <a:latin typeface="Museo Sans 500"/>
          <a:ea typeface="+mn-ea"/>
          <a:cs typeface="Museo Sans 50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04040"/>
          </a:solidFill>
          <a:latin typeface="Museo Sans 500"/>
          <a:ea typeface="+mn-ea"/>
          <a:cs typeface="Museo Sans 50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3.xml"/><Relationship Id="rId7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152400" y="2130425"/>
            <a:ext cx="9144000" cy="1470025"/>
          </a:xfrm>
        </p:spPr>
        <p:txBody>
          <a:bodyPr/>
          <a:lstStyle/>
          <a:p>
            <a:r>
              <a:rPr lang="en-US" dirty="0" smtClean="0"/>
              <a:t>Real World Polyglot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775838"/>
            <a:ext cx="6400800" cy="1752600"/>
          </a:xfrm>
        </p:spPr>
        <p:txBody>
          <a:bodyPr/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4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0721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975" y="5889789"/>
            <a:ext cx="5578180" cy="6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8" y="3810000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6098955"/>
            <a:ext cx="4314825" cy="44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7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4" y="1541992"/>
            <a:ext cx="49434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8" y="1634068"/>
            <a:ext cx="7906808" cy="48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50" name="Picture 6" descr="http://img.wowebook.com/images/562055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69" y="3039534"/>
            <a:ext cx="3290358" cy="32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1.bp.blogspot.com/-QZuIB-_uX08/TmrUmE1sx4I/AAAAAAAAAgs/SWg8nU0lplY/s1600/03212006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85" y="1600200"/>
            <a:ext cx="2493282" cy="32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2" y="1600200"/>
            <a:ext cx="2561251" cy="32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507914"/>
            <a:ext cx="6832599" cy="513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 N-Tier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5939"/>
              </p:ext>
            </p:extLst>
          </p:nvPr>
        </p:nvGraphicFramePr>
        <p:xfrm>
          <a:off x="2464829" y="1876741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 bwMode="auto">
          <a:xfrm>
            <a:off x="2471679" y="4866812"/>
            <a:ext cx="3452117" cy="14692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itchFamily="34" charset="0"/>
              </a:rPr>
              <a:t>DB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40864" y="1527705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6142" y="1536269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11420" y="1544833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Built for scale</a:t>
            </a:r>
          </a:p>
          <a:p>
            <a:r>
              <a:rPr lang="en-US" dirty="0" smtClean="0"/>
              <a:t>Typically </a:t>
            </a:r>
            <a:r>
              <a:rPr lang="en-US" dirty="0" err="1" smtClean="0"/>
              <a:t>schemaless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Families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43" y="1509183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97" y="1600200"/>
            <a:ext cx="661700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9800" y="2181225"/>
            <a:ext cx="4610100" cy="359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[Bucket = </a:t>
            </a:r>
            <a:r>
              <a:rPr lang="en-US" dirty="0" err="1" smtClean="0"/>
              <a:t>AspNetSession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2466975" y="2562225"/>
            <a:ext cx="4152900" cy="2933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[Key = </a:t>
            </a:r>
            <a:r>
              <a:rPr lang="en-US" dirty="0" err="1" smtClean="0"/>
              <a:t>AspNetSession</a:t>
            </a:r>
            <a:r>
              <a:rPr lang="en-US" dirty="0" smtClean="0"/>
              <a:t>/8uhwe9fjs93]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3675" y="2981325"/>
            <a:ext cx="3600450" cy="2324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[Value = </a:t>
            </a:r>
            <a:r>
              <a:rPr lang="en-US" dirty="0" err="1" smtClean="0"/>
              <a:t>RedisSessionState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1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33524"/>
            <a:ext cx="7729537" cy="517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15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5424" y="3000375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ProductId:771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6699" y="1933575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ProductId:23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0900" y="5229225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ProductId:65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33899" y="3605212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ProductId:989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67424" y="2705100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ProductId:24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flipV="1">
            <a:off x="2366962" y="2157413"/>
            <a:ext cx="1709737" cy="842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4948237" y="2381250"/>
            <a:ext cx="457200" cy="122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4262438" y="2381250"/>
            <a:ext cx="685799" cy="284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3"/>
          </p:cNvCxnSpPr>
          <p:nvPr/>
        </p:nvCxnSpPr>
        <p:spPr>
          <a:xfrm flipH="1" flipV="1">
            <a:off x="5819775" y="2157413"/>
            <a:ext cx="1119187" cy="547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4" idx="2"/>
          </p:cNvCxnSpPr>
          <p:nvPr/>
        </p:nvCxnSpPr>
        <p:spPr>
          <a:xfrm flipH="1" flipV="1">
            <a:off x="2366962" y="3448050"/>
            <a:ext cx="1023938" cy="2005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Availability/support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0594"/>
            <a:ext cx="4588933" cy="202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5" y="4179889"/>
            <a:ext cx="34004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5396442"/>
            <a:ext cx="3190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eF0pfZpjxb4E6eXY8RT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MwWG1KoyrshURfdC5ER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C4axKyuuq4dBcfMjgX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HgjBax6OhQysAjCQdD0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QED1mikBbATtVNQVA0n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F9BVat3jptuQqFY8aN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z7oOZh3ZziHCYuqr8Rx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Z4nbXrQAbtyHzuwltLg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9NGtIIFC8MM97krOkB9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3hUVUNnMBLwNVzutJ7U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RcSHxF9KLXD8CoBkQEC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UqmcTFqEgU5VJpyNORe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CkpRjRS14xSimuyITHl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HZQ4UWj3kZATN1N2lz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2r24e5YxZdw1Cp1fWWI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tGxURlMbgLaXo1QId4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Moo06DPwPj8KzoHb7b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gsrCd5euWqUj6U8wQf9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ROEss02XBLl7wWWnTxB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eqstyEgW4FvjBDYLDds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YZncztmCKI3YAdZYsnG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Bcljo7TnzT36st5m4NA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1XBznN0egnPiL9YpLe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1AzNOicRaB9jILwjyK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dv1nA2YWAPsyW1ZAZI2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9sqcTsFrpBzin4LqI9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QaPujYLs1vwZmzXn9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heme/theme1.xml><?xml version="1.0" encoding="utf-8"?>
<a:theme xmlns:a="http://schemas.openxmlformats.org/drawingml/2006/main" name="Headspring Design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 Design Template Clean</Template>
  <TotalTime>2013</TotalTime>
  <Words>68</Words>
  <Application>Microsoft Office PowerPoint</Application>
  <PresentationFormat>On-screen Show (4:3)</PresentationFormat>
  <Paragraphs>34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Headspring Design Template Clean</vt:lpstr>
      <vt:lpstr>Real World Polyglot Persistence</vt:lpstr>
      <vt:lpstr>What is NoSQL?</vt:lpstr>
      <vt:lpstr>NoSQL Families</vt:lpstr>
      <vt:lpstr>Relational Models</vt:lpstr>
      <vt:lpstr>Key/Value Stores</vt:lpstr>
      <vt:lpstr>Document Database</vt:lpstr>
      <vt:lpstr>Graph Database</vt:lpstr>
      <vt:lpstr>Challenges</vt:lpstr>
      <vt:lpstr>Availability/support</vt:lpstr>
      <vt:lpstr>FUD</vt:lpstr>
      <vt:lpstr>Expertise</vt:lpstr>
      <vt:lpstr>Putting it together</vt:lpstr>
      <vt:lpstr>Amazon example</vt:lpstr>
      <vt:lpstr>Flipping N-Tier</vt:lpstr>
      <vt:lpstr>Sample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18</cp:revision>
  <dcterms:created xsi:type="dcterms:W3CDTF">2012-11-28T22:04:34Z</dcterms:created>
  <dcterms:modified xsi:type="dcterms:W3CDTF">2012-12-10T21:30:40Z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