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9" r:id="rId3"/>
    <p:sldId id="308" r:id="rId4"/>
    <p:sldId id="270" r:id="rId5"/>
    <p:sldId id="295" r:id="rId6"/>
    <p:sldId id="271" r:id="rId7"/>
    <p:sldId id="296" r:id="rId8"/>
    <p:sldId id="299" r:id="rId9"/>
    <p:sldId id="300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7" r:id="rId18"/>
    <p:sldId id="281" r:id="rId19"/>
    <p:sldId id="288" r:id="rId20"/>
    <p:sldId id="289" r:id="rId21"/>
    <p:sldId id="303" r:id="rId22"/>
    <p:sldId id="304" r:id="rId23"/>
    <p:sldId id="305" r:id="rId24"/>
    <p:sldId id="306" r:id="rId25"/>
    <p:sldId id="307" r:id="rId26"/>
    <p:sldId id="267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48" d="100"/>
          <a:sy n="48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Full Stack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52" y="460897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97" y="4773831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48" y="5920757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Where is hypermedia applicable?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 – probably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AJAX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0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clients - yes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3288" y="1690688"/>
            <a:ext cx="1281097" cy="441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62552" y="1690688"/>
            <a:ext cx="912937" cy="1849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App V1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489" y="5195188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75489" y="5039716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2552" y="4049749"/>
            <a:ext cx="908170" cy="205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App V2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0722" y="2714744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70722" y="2559272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servers - yes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1175" y="1690688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Server V1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4606514" y="5047003"/>
            <a:ext cx="2054662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98276" y="4766950"/>
            <a:ext cx="2062899" cy="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8414" y="1690688"/>
            <a:ext cx="1125095" cy="435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509" y="2801236"/>
            <a:ext cx="2067666" cy="623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3509" y="2509891"/>
            <a:ext cx="2067666" cy="77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1176" y="4035714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Server V2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 - perhaps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45623" y="4340772"/>
            <a:ext cx="1016876" cy="2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77207" y="1687617"/>
            <a:ext cx="1016876" cy="476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Mobile Device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3383" y="2473265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09849" y="5400649"/>
            <a:ext cx="241632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3383" y="5067582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547" y="4516579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AJAX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45623" y="1687617"/>
            <a:ext cx="1016876" cy="211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App Store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59547" y="1939865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App.ipa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Common theme: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Client/server developed/deployed independently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Choosing a hypermedia format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your own</a:t>
            </a:r>
          </a:p>
          <a:p>
            <a:endParaRPr lang="en-US" sz="3600" dirty="0"/>
          </a:p>
          <a:p>
            <a:r>
              <a:rPr lang="en-US" sz="3600" dirty="0" smtClean="0"/>
              <a:t>Pick a standard</a:t>
            </a:r>
          </a:p>
          <a:p>
            <a:endParaRPr lang="en-US" sz="3600" dirty="0"/>
          </a:p>
          <a:p>
            <a:r>
              <a:rPr lang="en-US" sz="3600" dirty="0" smtClean="0"/>
              <a:t>Hybrid – pick a standard and extend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42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" y="0"/>
            <a:ext cx="11792607" cy="6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76151"/>
            <a:ext cx="11737521" cy="4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REST: the good parts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Hypermedia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9" y="277586"/>
            <a:ext cx="11493731" cy="63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culinaryexchange.com/wp-content/uploads/2015/05/bee-stings-shutterstock_107138072-617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5" y="830639"/>
            <a:ext cx="58769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kinja-img.com/gawker-media/image/upload/uznrb8lecqsfzhymvnq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55" y="122116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lipartzebraz.com/cliparts/bomb/cliparti1_bomb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922983"/>
            <a:ext cx="4674945" cy="46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reviewcf.turbosquid.com/Preview/2014/05/23__15_25_01/Shovel_view_01.jpge9200db2-781f-4214-a8da-7567372999b6La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31" y="4029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POST-Redirect-GET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</a:p>
          <a:p>
            <a:pPr algn="ctr"/>
            <a:r>
              <a:rPr lang="en-US" dirty="0" smtClean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</a:t>
            </a:r>
          </a:p>
          <a:p>
            <a:pPr algn="ctr"/>
            <a:r>
              <a:rPr lang="en-US" dirty="0" smtClean="0"/>
              <a:t>/student/index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OK</a:t>
            </a:r>
          </a:p>
          <a:p>
            <a:r>
              <a:rPr lang="en-US" dirty="0" smtClean="0"/>
              <a:t>text/html</a:t>
            </a:r>
            <a:endParaRPr lang="en-US" dirty="0" smtClean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533" y="3882450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</a:p>
          <a:p>
            <a:pPr algn="ctr"/>
            <a:r>
              <a:rPr lang="en-US" dirty="0" smtClean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</a:t>
            </a:r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</a:t>
            </a:r>
          </a:p>
          <a:p>
            <a:pPr algn="ctr"/>
            <a:r>
              <a:rPr lang="en-US" dirty="0" smtClean="0"/>
              <a:t>/student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OK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ollection+json</a:t>
            </a:r>
            <a:endParaRPr lang="en-US" dirty="0" smtClean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7787" y="3852563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Refresh state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97786" y="5738517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62187"/>
            <a:ext cx="70008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209800"/>
            <a:ext cx="7162800" cy="2438400"/>
          </a:xfrm>
          <a:prstGeom prst="rect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tx1"/>
                </a:solidFill>
              </a:rPr>
              <a:t>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1208" y="2273073"/>
            <a:ext cx="6933792" cy="381000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Header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1208" y="3030582"/>
            <a:ext cx="6933792" cy="474618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tx1"/>
                </a:solidFill>
              </a:rPr>
              <a:t>Row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3064703"/>
            <a:ext cx="1366430" cy="312758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Cell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8200" y="3064703"/>
            <a:ext cx="1066800" cy="312758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Link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Full Stack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45" y="462544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90" y="4790306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41" y="593723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8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25" y="914400"/>
            <a:ext cx="8806668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What’s wrong with plain </a:t>
            </a:r>
            <a:r>
              <a:rPr lang="en-US" dirty="0" err="1" smtClean="0"/>
              <a:t>ol</a:t>
            </a:r>
            <a:r>
              <a:rPr lang="en-US" dirty="0" smtClean="0"/>
              <a:t>’ JSON objects?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(POJSONO)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Mo’ POJSONO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87" y="2427890"/>
            <a:ext cx="5326449" cy="28062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Labels/names hardcoded</a:t>
            </a:r>
          </a:p>
          <a:p>
            <a:endParaRPr lang="en-US" dirty="0"/>
          </a:p>
          <a:p>
            <a:r>
              <a:rPr lang="en-US" dirty="0" smtClean="0"/>
              <a:t>Types inferred</a:t>
            </a:r>
          </a:p>
          <a:p>
            <a:endParaRPr lang="en-US" dirty="0"/>
          </a:p>
          <a:p>
            <a:r>
              <a:rPr lang="en-US" dirty="0" smtClean="0"/>
              <a:t>What can I do with this?</a:t>
            </a:r>
          </a:p>
          <a:p>
            <a:endParaRPr lang="en-US" dirty="0"/>
          </a:p>
          <a:p>
            <a:r>
              <a:rPr lang="en-US" dirty="0" smtClean="0"/>
              <a:t>What is related to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Hypermedia = </a:t>
            </a:r>
            <a:br>
              <a:rPr lang="en-US" dirty="0" smtClean="0"/>
            </a:br>
            <a:r>
              <a:rPr lang="en-US" dirty="0" smtClean="0"/>
              <a:t>JSON +</a:t>
            </a:r>
            <a:br>
              <a:rPr lang="en-US" dirty="0" smtClean="0"/>
            </a:br>
            <a:r>
              <a:rPr lang="en-US" dirty="0" smtClean="0"/>
              <a:t>Links +</a:t>
            </a:r>
            <a:br>
              <a:rPr lang="en-US" dirty="0" smtClean="0"/>
            </a:br>
            <a:r>
              <a:rPr lang="en-US" dirty="0" smtClean="0"/>
              <a:t>URLs +</a:t>
            </a:r>
            <a:br>
              <a:rPr lang="en-US" dirty="0" smtClean="0"/>
            </a:br>
            <a:r>
              <a:rPr lang="en-US" dirty="0" smtClean="0"/>
              <a:t>Forms/Queries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Typical Hypermedia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TXeJH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2425" y="0"/>
            <a:ext cx="386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together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AJAX</a:t>
            </a:r>
            <a:endParaRPr lang="en-US" sz="2800" dirty="0"/>
          </a:p>
        </p:txBody>
      </p:sp>
      <p:pic>
        <p:nvPicPr>
          <p:cNvPr id="2050" name="Picture 2" descr="http://i.imgur.com/vtexo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10" y="2711339"/>
            <a:ext cx="3428077" cy="2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21906" y="504003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Hypermedia</a:t>
            </a:r>
            <a:endParaRPr lang="en-US" sz="2800" dirty="0"/>
          </a:p>
        </p:txBody>
      </p:sp>
      <p:pic>
        <p:nvPicPr>
          <p:cNvPr id="1026" name="Picture 2" descr="https://upload.wikimedia.org/wikipedia/en/e/ec/Bowser_-_New_Super_Mario_Bro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1" y="2383666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182</Words>
  <Application>Microsoft Office PowerPoint</Application>
  <PresentationFormat>Widescreen</PresentationFormat>
  <Paragraphs>93</Paragraphs>
  <Slides>28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Lucida Console</vt:lpstr>
      <vt:lpstr>Office Theme</vt:lpstr>
      <vt:lpstr>Full Stack REST</vt:lpstr>
      <vt:lpstr>REST: the good parts  Hypermedia</vt:lpstr>
      <vt:lpstr>PowerPoint Presentation</vt:lpstr>
      <vt:lpstr>What’s wrong with plain ol’ JSON objects?  (POJSONO)</vt:lpstr>
      <vt:lpstr>Mo’ POJSONO problems</vt:lpstr>
      <vt:lpstr>Hypermedia =  JSON + Links + URLs + Forms/Queries</vt:lpstr>
      <vt:lpstr>Typical Hypermedia experience</vt:lpstr>
      <vt:lpstr>PowerPoint Presentation</vt:lpstr>
      <vt:lpstr>Deployed together</vt:lpstr>
      <vt:lpstr>Where is hypermedia applicable?</vt:lpstr>
      <vt:lpstr>Normal app – probably not</vt:lpstr>
      <vt:lpstr>Disparate clients - yes</vt:lpstr>
      <vt:lpstr>Disparate servers - yes</vt:lpstr>
      <vt:lpstr>Mobile apps - perhaps</vt:lpstr>
      <vt:lpstr>Common theme:  Client/server developed/deployed independently</vt:lpstr>
      <vt:lpstr>Choosing a hypermedia format</vt:lpstr>
      <vt:lpstr>collection+json</vt:lpstr>
      <vt:lpstr>PowerPoint Presentation</vt:lpstr>
      <vt:lpstr>PowerPoint Presentation</vt:lpstr>
      <vt:lpstr>PowerPoint Presentation</vt:lpstr>
      <vt:lpstr>Why React?</vt:lpstr>
      <vt:lpstr>PowerPoint Presentation</vt:lpstr>
      <vt:lpstr>PowerPoint Presentation</vt:lpstr>
      <vt:lpstr>POST-Redirect-GET</vt:lpstr>
      <vt:lpstr>React Flow</vt:lpstr>
      <vt:lpstr>Demo:  collection+json</vt:lpstr>
      <vt:lpstr>PowerPoint Presentation</vt:lpstr>
      <vt:lpstr>Full Stack 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65</cp:revision>
  <dcterms:created xsi:type="dcterms:W3CDTF">2014-12-03T11:14:03Z</dcterms:created>
  <dcterms:modified xsi:type="dcterms:W3CDTF">2015-11-13T17:20:43Z</dcterms:modified>
</cp:coreProperties>
</file>