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71" r:id="rId14"/>
    <p:sldId id="270" r:id="rId15"/>
    <p:sldId id="269" r:id="rId16"/>
    <p:sldId id="272" r:id="rId17"/>
    <p:sldId id="273" r:id="rId18"/>
    <p:sldId id="277" r:id="rId19"/>
    <p:sldId id="274" r:id="rId20"/>
    <p:sldId id="278" r:id="rId21"/>
    <p:sldId id="275" r:id="rId22"/>
    <p:sldId id="279" r:id="rId23"/>
    <p:sldId id="280" r:id="rId24"/>
    <p:sldId id="276" r:id="rId25"/>
    <p:sldId id="281" r:id="rId26"/>
    <p:sldId id="282" r:id="rId27"/>
    <p:sldId id="283" r:id="rId28"/>
    <p:sldId id="284" r:id="rId29"/>
    <p:sldId id="307" r:id="rId30"/>
    <p:sldId id="308" r:id="rId31"/>
    <p:sldId id="309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3" r:id="rId50"/>
    <p:sldId id="305" r:id="rId51"/>
    <p:sldId id="302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SOLID Architecture:</a:t>
            </a:r>
            <a:br>
              <a:rPr lang="en-US" dirty="0" smtClean="0"/>
            </a:br>
            <a:r>
              <a:rPr lang="en-US" dirty="0" smtClean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CQRS: Two models where once there was one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to the Rescue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6465" y="2150076"/>
            <a:ext cx="5799438" cy="155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4184" y="2578443"/>
            <a:ext cx="201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Queries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886465" y="4098326"/>
            <a:ext cx="5799438" cy="308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4183" y="3960397"/>
            <a:ext cx="359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Commands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18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First step to sanity: Collapse layers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44" y="1439586"/>
            <a:ext cx="5765369" cy="51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8439"/>
            <a:ext cx="105156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85" y="1825625"/>
            <a:ext cx="9448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6" y="1825625"/>
            <a:ext cx="7105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Creating queries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requests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requests with </a:t>
            </a:r>
            <a:r>
              <a:rPr lang="en-US" dirty="0" err="1" smtClean="0"/>
              <a:t>MediatR</a:t>
            </a:r>
            <a:endParaRPr lang="en-US" dirty="0"/>
          </a:p>
        </p:txBody>
      </p:sp>
      <p:pic>
        <p:nvPicPr>
          <p:cNvPr id="2050" name="Picture 2" descr="gradient_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161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1791" y="1983783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1792" y="4398936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3471621" y="2499976"/>
            <a:ext cx="1894858" cy="11257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471622" y="3625769"/>
            <a:ext cx="1894857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50139" y="1983783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0139" y="4398936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Handler</a:t>
            </a:r>
            <a:endParaRPr lang="en-US" dirty="0"/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flipV="1">
            <a:off x="6916309" y="2499976"/>
            <a:ext cx="1333830" cy="1125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>
            <a:off x="6916309" y="3625769"/>
            <a:ext cx="1333830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Requests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24894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49" y="1825625"/>
            <a:ext cx="7798501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0603" y="2743200"/>
            <a:ext cx="1708879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0603" y="3410288"/>
            <a:ext cx="2038663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0602" y="4126537"/>
            <a:ext cx="2278506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Response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739"/>
            <a:ext cx="10515600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Query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Query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520156"/>
            <a:ext cx="7981950" cy="2962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88170" y="3672590"/>
            <a:ext cx="7435122" cy="989351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Query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7201"/>
            <a:ext cx="10515600" cy="17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query response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57" y="1825625"/>
            <a:ext cx="6997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Inmates and asylums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 screens</a:t>
            </a:r>
          </a:p>
          <a:p>
            <a:endParaRPr lang="en-US" dirty="0"/>
          </a:p>
          <a:p>
            <a:r>
              <a:rPr lang="en-US" dirty="0" smtClean="0"/>
              <a:t>Basic workflow</a:t>
            </a:r>
          </a:p>
          <a:p>
            <a:endParaRPr lang="en-US" dirty="0"/>
          </a:p>
          <a:p>
            <a:r>
              <a:rPr lang="en-US" dirty="0" smtClean="0"/>
              <a:t>Role-based security</a:t>
            </a:r>
          </a:p>
          <a:p>
            <a:endParaRPr lang="en-US" dirty="0"/>
          </a:p>
          <a:p>
            <a:r>
              <a:rPr lang="en-US" dirty="0" smtClean="0"/>
              <a:t>20K LoC</a:t>
            </a:r>
          </a:p>
          <a:p>
            <a:endParaRPr lang="en-US" dirty="0"/>
          </a:p>
          <a:p>
            <a:r>
              <a:rPr lang="en-US" dirty="0" smtClean="0"/>
              <a:t>2 solutions, 12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7664" y="1495511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7664" y="2175127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Code-Behind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560010" y="188586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7664" y="2854743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ServiceProxy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9560010" y="256548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7664" y="3534359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WCF Service Proxy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9560010" y="3245096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77664" y="4213975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WCF Service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560010" y="3924712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77664" y="4893591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9560010" y="4604328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7664" y="5573207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9560010" y="528394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7664" y="6252823"/>
            <a:ext cx="3764692" cy="390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9560010" y="596356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single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projected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229644"/>
            <a:ext cx="849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Creating commands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modeling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564" y="2653259"/>
            <a:ext cx="8364511" cy="73451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7731"/>
            <a:ext cx="902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Handling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2" y="1825625"/>
            <a:ext cx="838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Cross-cutting concerns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482" y="3507699"/>
            <a:ext cx="3661761" cy="719527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requests, not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9"/>
            <a:ext cx="10515600" cy="3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validation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  <a:endParaRPr lang="en-US" sz="2800" dirty="0"/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 Bad Request</a:t>
            </a:r>
          </a:p>
          <a:p>
            <a:r>
              <a:rPr lang="en-US" dirty="0" smtClean="0"/>
              <a:t>text/html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Work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n-tier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UI Layer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Business Logic Layer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 Access Layer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37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validation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AJAX POST</a:t>
            </a:r>
            <a:endParaRPr lang="en-US" sz="2800" dirty="0"/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 Bad Request</a:t>
            </a:r>
          </a:p>
          <a:p>
            <a:r>
              <a:rPr lang="en-US" dirty="0" smtClean="0"/>
              <a:t>text/</a:t>
            </a:r>
            <a:r>
              <a:rPr lang="en-US" dirty="0" err="1" smtClean="0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Work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Cross-cutting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21" y="1573966"/>
            <a:ext cx="8948566" cy="49858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68052" y="4077325"/>
            <a:ext cx="7869837" cy="133412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Organize by feature not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change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92" y="1402999"/>
            <a:ext cx="4646951" cy="5310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43004" y="2953062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3004" y="3675088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004" y="4904281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3004" y="5144125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Collapsing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93" y="1825625"/>
            <a:ext cx="6892013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5272" y="1690688"/>
            <a:ext cx="2029968" cy="44900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3616" y="4142232"/>
            <a:ext cx="2307336" cy="36576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2048" y="4642928"/>
            <a:ext cx="2566416" cy="131895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Collapsing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096294"/>
            <a:ext cx="8963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organization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364" y="1476788"/>
            <a:ext cx="4182256" cy="50793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37089" y="4631961"/>
            <a:ext cx="2128603" cy="91440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MVC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51" y="1512272"/>
            <a:ext cx="6730583" cy="51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module per slice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82" y="1825625"/>
            <a:ext cx="9627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778" y="1527868"/>
            <a:ext cx="5786202" cy="52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DDD-style n-tier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UI Layer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Domain Objects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Repository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 slices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Agnostic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Roundup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SRP – One class per feature/concept</a:t>
            </a:r>
          </a:p>
          <a:p>
            <a:endParaRPr lang="en-US" dirty="0"/>
          </a:p>
          <a:p>
            <a:r>
              <a:rPr lang="en-US" dirty="0" smtClean="0"/>
              <a:t>OCP – Extend through cross-cutting concerns</a:t>
            </a:r>
          </a:p>
          <a:p>
            <a:endParaRPr lang="en-US" dirty="0"/>
          </a:p>
          <a:p>
            <a:r>
              <a:rPr lang="en-US" dirty="0" smtClean="0"/>
              <a:t>LSP – Just don’t do inheritance</a:t>
            </a:r>
          </a:p>
          <a:p>
            <a:endParaRPr lang="en-US" dirty="0"/>
          </a:p>
          <a:p>
            <a:r>
              <a:rPr lang="en-US" dirty="0" smtClean="0"/>
              <a:t>ISP – Separating queries from commands</a:t>
            </a:r>
          </a:p>
          <a:p>
            <a:endParaRPr lang="en-US" dirty="0"/>
          </a:p>
          <a:p>
            <a:r>
              <a:rPr lang="en-US" dirty="0" smtClean="0"/>
              <a:t>DIP – Save for true external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SOLID Architecture:</a:t>
            </a:r>
            <a:br>
              <a:rPr lang="en-US" dirty="0" smtClean="0"/>
            </a:br>
            <a:r>
              <a:rPr lang="en-US" dirty="0" smtClean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  <a:p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r>
              <a:rPr lang="en-US" dirty="0" smtClean="0"/>
              <a:t>/presentations</a:t>
            </a:r>
          </a:p>
        </p:txBody>
      </p:sp>
      <p:pic>
        <p:nvPicPr>
          <p:cNvPr id="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8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by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Person.cs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PersonController.cs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PersonService.cs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PersonRepository.cs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Inmates blew up the asylum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Characteristics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01948" y="1772041"/>
            <a:ext cx="5181600" cy="4351338"/>
          </a:xfrm>
        </p:spPr>
        <p:txBody>
          <a:bodyPr/>
          <a:lstStyle/>
          <a:p>
            <a:r>
              <a:rPr lang="en-US" dirty="0" smtClean="0"/>
              <a:t>Safe</a:t>
            </a:r>
          </a:p>
          <a:p>
            <a:r>
              <a:rPr lang="en-US" dirty="0" smtClean="0"/>
              <a:t>Idempotent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Unsafe</a:t>
            </a:r>
          </a:p>
          <a:p>
            <a:r>
              <a:rPr lang="en-US" dirty="0" smtClean="0"/>
              <a:t>Not idempotent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POST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Query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Command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57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Axes of change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UI Layer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Domain Objects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Repository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Database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 Unapproved Invoices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Approve Invoice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Reject Invoice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320</Words>
  <Application>Microsoft Office PowerPoint</Application>
  <PresentationFormat>Widescreen</PresentationFormat>
  <Paragraphs>172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Lucida Console</vt:lpstr>
      <vt:lpstr>Office Theme</vt:lpstr>
      <vt:lpstr>SOLID Architecture: Slices not Layers</vt:lpstr>
      <vt:lpstr>PowerPoint Presentation</vt:lpstr>
      <vt:lpstr>Inmates and asylums</vt:lpstr>
      <vt:lpstr>Traditional n-tier</vt:lpstr>
      <vt:lpstr>DDD-style n-tier</vt:lpstr>
      <vt:lpstr>Organizing by layer</vt:lpstr>
      <vt:lpstr>Inmates blew up the asylum</vt:lpstr>
      <vt:lpstr>Web App Characteristics</vt:lpstr>
      <vt:lpstr>Axes of change</vt:lpstr>
      <vt:lpstr>CQRS: Two models where once there was one</vt:lpstr>
      <vt:lpstr>CQRS to the Rescue</vt:lpstr>
      <vt:lpstr>First step to sanity: Collapse layers</vt:lpstr>
      <vt:lpstr>Queries</vt:lpstr>
      <vt:lpstr>Queries</vt:lpstr>
      <vt:lpstr>Queries</vt:lpstr>
      <vt:lpstr>Commands</vt:lpstr>
      <vt:lpstr>Creating queries</vt:lpstr>
      <vt:lpstr>Modeling requests</vt:lpstr>
      <vt:lpstr>Modeling requests with MediatR</vt:lpstr>
      <vt:lpstr>Modeling inputs</vt:lpstr>
      <vt:lpstr>Query Requests</vt:lpstr>
      <vt:lpstr>Modeling outputs</vt:lpstr>
      <vt:lpstr>Modeling outputs</vt:lpstr>
      <vt:lpstr>Query Response</vt:lpstr>
      <vt:lpstr>Query Model</vt:lpstr>
      <vt:lpstr>Handling Query Request</vt:lpstr>
      <vt:lpstr>Returning Query Result</vt:lpstr>
      <vt:lpstr>Projecting Query Result</vt:lpstr>
      <vt:lpstr>Complex query response</vt:lpstr>
      <vt:lpstr>Projecting single model</vt:lpstr>
      <vt:lpstr>Single projected query</vt:lpstr>
      <vt:lpstr>Creating commands</vt:lpstr>
      <vt:lpstr>Command modeling</vt:lpstr>
      <vt:lpstr>Command Request</vt:lpstr>
      <vt:lpstr>Command Handling</vt:lpstr>
      <vt:lpstr>Cross-cutting concerns</vt:lpstr>
      <vt:lpstr>Validation</vt:lpstr>
      <vt:lpstr>Validate requests, not entities</vt:lpstr>
      <vt:lpstr>Normal validation flow</vt:lpstr>
      <vt:lpstr>Modified validation flow</vt:lpstr>
      <vt:lpstr>Cross-cutting validation</vt:lpstr>
      <vt:lpstr>Organize by feature not layer</vt:lpstr>
      <vt:lpstr>Areas of change</vt:lpstr>
      <vt:lpstr>Collapsing Models</vt:lpstr>
      <vt:lpstr>Collapsing Features</vt:lpstr>
      <vt:lpstr>Full-stack organization</vt:lpstr>
      <vt:lpstr>Redirecting MVC Views</vt:lpstr>
      <vt:lpstr>RequireJS module per slice</vt:lpstr>
      <vt:lpstr>Our Controller</vt:lpstr>
      <vt:lpstr>Architecture in slices</vt:lpstr>
      <vt:lpstr>SOLID Roundup</vt:lpstr>
      <vt:lpstr>SOLID Architecture: Slices not Layers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83</cp:revision>
  <dcterms:created xsi:type="dcterms:W3CDTF">2014-12-03T11:14:03Z</dcterms:created>
  <dcterms:modified xsi:type="dcterms:W3CDTF">2015-06-25T19:20:56Z</dcterms:modified>
</cp:coreProperties>
</file>