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0"/>
  </p:notesMasterIdLst>
  <p:sldIdLst>
    <p:sldId id="262" r:id="rId3"/>
    <p:sldId id="258" r:id="rId4"/>
    <p:sldId id="264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8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4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8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3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2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31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0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3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71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86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5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6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831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5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8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68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 defTabSz="457200"/>
              <a:t>10/12/2015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1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84564" y="1949642"/>
            <a:ext cx="4848101" cy="27292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Dallas, Texas</a:t>
            </a:r>
          </a:p>
          <a:p>
            <a:r>
              <a:rPr lang="en-US" sz="2800" dirty="0" smtClean="0"/>
              <a:t>October 25-27, 2015</a:t>
            </a:r>
            <a:endParaRPr lang="en-US" sz="2800" dirty="0"/>
          </a:p>
          <a:p>
            <a:r>
              <a:rPr lang="en-US" sz="2800" dirty="0" err="1" smtClean="0"/>
              <a:t>DotNetUnboxed.net</a:t>
            </a:r>
            <a:endParaRPr lang="en-US" sz="2800" dirty="0" smtClean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dotnetunboxed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27" y="1824227"/>
            <a:ext cx="4174514" cy="2652770"/>
          </a:xfrm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855023" y="5338682"/>
            <a:ext cx="10212780" cy="80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</a:pPr>
            <a:r>
              <a:rPr lang="en-US" sz="2400" i="1" dirty="0" smtClean="0">
                <a:solidFill>
                  <a:prstClr val="white"/>
                </a:solidFill>
              </a:rPr>
              <a:t>Special offer for ADNUG members: $99 with code ADNUGDISC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48542" y="598379"/>
            <a:ext cx="10061369" cy="795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</a:pPr>
            <a:r>
              <a:rPr lang="en-US" sz="2800" dirty="0" smtClean="0">
                <a:solidFill>
                  <a:prstClr val="white"/>
                </a:solidFill>
              </a:rPr>
              <a:t>Don’t miss out! Register today and join developers from across </a:t>
            </a:r>
            <a:r>
              <a:rPr lang="en-US" sz="2800" smtClean="0">
                <a:solidFill>
                  <a:prstClr val="white"/>
                </a:solidFill>
              </a:rPr>
              <a:t>the country </a:t>
            </a:r>
            <a:r>
              <a:rPr lang="en-US" sz="2800" dirty="0" smtClean="0">
                <a:solidFill>
                  <a:prstClr val="white"/>
                </a:solidFill>
              </a:rPr>
              <a:t>to learn, network and experience the OSS .NET mojo!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What’s New in</a:t>
            </a:r>
            <a:br>
              <a:rPr lang="en-US" dirty="0" smtClean="0"/>
            </a:br>
            <a:r>
              <a:rPr lang="en-US" dirty="0" smtClean="0"/>
              <a:t>C# 6.0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Bogard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History Lesson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395"/>
            <a:ext cx="10515600" cy="1325563"/>
          </a:xfrm>
        </p:spPr>
        <p:txBody>
          <a:bodyPr/>
          <a:lstStyle/>
          <a:p>
            <a:r>
              <a:rPr lang="en-US" dirty="0" smtClean="0"/>
              <a:t>C#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0372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1 – “Better than Java”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2 – generics, </a:t>
            </a:r>
            <a:r>
              <a:rPr lang="en-US" sz="3200" dirty="0" err="1" smtClean="0"/>
              <a:t>nullables</a:t>
            </a:r>
            <a:r>
              <a:rPr lang="en-US" sz="3200" dirty="0" smtClean="0"/>
              <a:t>, anonymous methods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3 – “</a:t>
            </a:r>
            <a:r>
              <a:rPr lang="en-US" sz="3200" dirty="0" err="1" smtClean="0"/>
              <a:t>var</a:t>
            </a:r>
            <a:r>
              <a:rPr lang="en-US" sz="3200" dirty="0" smtClean="0"/>
              <a:t>”, initializers, anonymous types, lambda expressions, extension methods, LINQ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4 – dynamic, optional parameters, generic variance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5 – </a:t>
            </a:r>
            <a:r>
              <a:rPr lang="en-US" sz="3200" dirty="0" err="1" smtClean="0"/>
              <a:t>async</a:t>
            </a:r>
            <a:r>
              <a:rPr lang="en-US" sz="3200" dirty="0" smtClean="0"/>
              <a:t>/await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84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95" y="1825625"/>
            <a:ext cx="8620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C#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9342</TotalTime>
  <Words>110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1_Office Theme</vt:lpstr>
      <vt:lpstr>Celestial</vt:lpstr>
      <vt:lpstr>PowerPoint Presentation</vt:lpstr>
      <vt:lpstr>What’s New in C# 6.0</vt:lpstr>
      <vt:lpstr>Disclaimers</vt:lpstr>
      <vt:lpstr>History Lesson</vt:lpstr>
      <vt:lpstr>C# History</vt:lpstr>
      <vt:lpstr>Roslyn</vt:lpstr>
      <vt:lpstr>C#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48</cp:revision>
  <dcterms:created xsi:type="dcterms:W3CDTF">2014-08-11T18:23:40Z</dcterms:created>
  <dcterms:modified xsi:type="dcterms:W3CDTF">2015-10-12T22:22:56Z</dcterms:modified>
</cp:coreProperties>
</file>