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7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1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5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4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6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9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Put Your Controllers on a Diet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Bogard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90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validation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MVC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7541" y="1978702"/>
            <a:ext cx="15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POST</a:t>
            </a:r>
            <a:endParaRPr lang="en-US" sz="2800" dirty="0"/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Valid?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 Bad Request</a:t>
            </a:r>
          </a:p>
          <a:p>
            <a:r>
              <a:rPr lang="en-US" dirty="0" smtClean="0"/>
              <a:t>text/html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Work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302 Found</a:t>
            </a:r>
          </a:p>
          <a:p>
            <a:r>
              <a:rPr lang="en-US" dirty="0" smtClean="0"/>
              <a:t>/student/index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validation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MVC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0263" y="1978702"/>
            <a:ext cx="227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AJAX POST</a:t>
            </a:r>
            <a:endParaRPr lang="en-US" sz="2800" dirty="0"/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Valid?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 Bad Request</a:t>
            </a:r>
          </a:p>
          <a:p>
            <a:r>
              <a:rPr lang="en-US" dirty="0" smtClean="0"/>
              <a:t>text/</a:t>
            </a:r>
            <a:r>
              <a:rPr lang="en-US" dirty="0" err="1" smtClean="0"/>
              <a:t>javascript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Work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302 Found</a:t>
            </a:r>
          </a:p>
          <a:p>
            <a:r>
              <a:rPr lang="en-US" dirty="0" smtClean="0"/>
              <a:t>/student/index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9133</TotalTime>
  <Words>50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Lucida Console</vt:lpstr>
      <vt:lpstr>1_Office Theme</vt:lpstr>
      <vt:lpstr>Put Your Controllers on a Diet</vt:lpstr>
      <vt:lpstr>Normal validation flow</vt:lpstr>
      <vt:lpstr>Modified validation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James Bogard</cp:lastModifiedBy>
  <cp:revision>42</cp:revision>
  <dcterms:created xsi:type="dcterms:W3CDTF">2014-08-11T18:23:40Z</dcterms:created>
  <dcterms:modified xsi:type="dcterms:W3CDTF">2015-08-10T14:28:07Z</dcterms:modified>
</cp:coreProperties>
</file>