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3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9D9"/>
    <a:srgbClr val="E8E4E4"/>
    <a:srgbClr val="0079C1"/>
    <a:srgbClr val="177EC5"/>
    <a:srgbClr val="404040"/>
    <a:srgbClr val="F4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385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DA21E-28F9-429C-875C-CFE3ACB8D770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2B9C4-3265-4C64-80EB-D0107FD0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30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is coupling,</a:t>
            </a:r>
            <a:r>
              <a:rPr lang="en-US" baseline="0" dirty="0" smtClean="0"/>
              <a:t> new is opaque, new can’t be configured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52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144000" cy="36004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95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6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55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9144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60"/>
            <a:ext cx="9144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09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9144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60"/>
            <a:ext cx="9144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0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7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6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9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1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6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9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8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2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44DB1-568E-4964-A02F-CCDCEAA70EF3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6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686" r:id="rId12"/>
    <p:sldLayoutId id="2147483687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.xml"/><Relationship Id="rId7" Type="http://schemas.openxmlformats.org/officeDocument/2006/relationships/image" Target="../media/image2.gif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34" Type="http://schemas.openxmlformats.org/officeDocument/2006/relationships/image" Target="../media/image3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Relationship Id="rId35" Type="http://schemas.openxmlformats.org/officeDocument/2006/relationships/image" Target="../media/image38.png"/><Relationship Id="rId8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5389" y="533888"/>
            <a:ext cx="8691327" cy="2387600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Beyond</a:t>
            </a:r>
            <a:br>
              <a:rPr lang="en-US" dirty="0" smtClean="0"/>
            </a:br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52052" y="2540996"/>
            <a:ext cx="6858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Jimmy </a:t>
            </a:r>
            <a:r>
              <a:rPr lang="en-US" dirty="0" err="1" smtClean="0"/>
              <a:t>Bogard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jbogard</a:t>
            </a:r>
            <a:endParaRPr lang="en-US" dirty="0" smtClean="0"/>
          </a:p>
          <a:p>
            <a:r>
              <a:rPr lang="en-US" dirty="0" smtClean="0"/>
              <a:t>github.com/</a:t>
            </a:r>
            <a:r>
              <a:rPr lang="en-US" dirty="0" err="1" smtClean="0"/>
              <a:t>jbogard</a:t>
            </a:r>
            <a:endParaRPr lang="en-US" dirty="0"/>
          </a:p>
          <a:p>
            <a:r>
              <a:rPr lang="en-US" dirty="0"/>
              <a:t>j</a:t>
            </a:r>
            <a:r>
              <a:rPr lang="en-US" dirty="0" smtClean="0"/>
              <a:t>immybogard.lostechies.com</a:t>
            </a:r>
          </a:p>
        </p:txBody>
      </p:sp>
      <p:pic>
        <p:nvPicPr>
          <p:cNvPr id="8" name="Picture 2" descr="http://www.manning.com/palermo3/palermo3_cover15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21447"/>
            <a:ext cx="142875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559547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645" y="4724400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5871325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0775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2597467"/>
            <a:ext cx="7981950" cy="156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9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7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5746" y="127139"/>
          <a:ext cx="8956888" cy="1540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/>
              </a:tblGrid>
              <a:tr h="1540503">
                <a:tc>
                  <a:txBody>
                    <a:bodyPr/>
                    <a:lstStyle/>
                    <a:p>
                      <a:pPr algn="l"/>
                      <a:r>
                        <a:rPr lang="en-US" sz="2400" u="sng" dirty="0" smtClean="0">
                          <a:solidFill>
                            <a:schemeClr val="accent6"/>
                          </a:solidFill>
                        </a:rPr>
                        <a:t>Titanium</a:t>
                      </a:r>
                      <a:r>
                        <a:rPr lang="en-US" sz="2400" u="sng" baseline="0" dirty="0" smtClean="0">
                          <a:solidFill>
                            <a:schemeClr val="accent6"/>
                          </a:solidFill>
                        </a:rPr>
                        <a:t> Sponsors</a:t>
                      </a:r>
                      <a:endParaRPr lang="en-US" sz="2400" u="sng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Picture 5" descr="AJi Softw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1" y="574458"/>
            <a:ext cx="2869405" cy="1007480"/>
          </a:xfrm>
          <a:prstGeom prst="rect">
            <a:avLst/>
          </a:prstGeom>
        </p:spPr>
      </p:pic>
      <p:pic>
        <p:nvPicPr>
          <p:cNvPr id="7" name="Picture 6" descr="AdventureTe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620" y="173036"/>
            <a:ext cx="1558713" cy="1454799"/>
          </a:xfrm>
          <a:prstGeom prst="rect">
            <a:avLst/>
          </a:prstGeom>
        </p:spPr>
      </p:pic>
      <p:pic>
        <p:nvPicPr>
          <p:cNvPr id="8" name="Picture 7" descr="Paige Technologi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33" y="183588"/>
            <a:ext cx="2280389" cy="1444247"/>
          </a:xfrm>
          <a:prstGeom prst="rect">
            <a:avLst/>
          </a:prstGeom>
        </p:spPr>
      </p:pic>
      <p:pic>
        <p:nvPicPr>
          <p:cNvPr id="9" name="Picture 8" descr="Valore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921" y="182922"/>
            <a:ext cx="2172680" cy="1448454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5746" y="1820653"/>
          <a:ext cx="8956888" cy="247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/>
              </a:tblGrid>
              <a:tr h="2478505">
                <a:tc>
                  <a:txBody>
                    <a:bodyPr/>
                    <a:lstStyle/>
                    <a:p>
                      <a:r>
                        <a:rPr lang="en-US" sz="2000" u="sng" dirty="0" smtClean="0">
                          <a:solidFill>
                            <a:srgbClr val="F79646"/>
                          </a:solidFill>
                        </a:rPr>
                        <a:t>Platinum</a:t>
                      </a:r>
                      <a:r>
                        <a:rPr lang="en-US" sz="2000" u="sng" baseline="0" dirty="0" smtClean="0">
                          <a:solidFill>
                            <a:srgbClr val="F79646"/>
                          </a:solidFill>
                        </a:rPr>
                        <a:t> Sponsors</a:t>
                      </a:r>
                      <a:endParaRPr lang="en-US" sz="2000" u="sng" dirty="0">
                        <a:solidFill>
                          <a:srgbClr val="F7964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10" descr="Adaptive Solutions Grou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48" y="2295319"/>
            <a:ext cx="2130693" cy="419037"/>
          </a:xfrm>
          <a:prstGeom prst="rect">
            <a:avLst/>
          </a:prstGeom>
        </p:spPr>
      </p:pic>
      <p:pic>
        <p:nvPicPr>
          <p:cNvPr id="12" name="Picture 11" descr="Balance Innovation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617" y="2330006"/>
            <a:ext cx="1209914" cy="956763"/>
          </a:xfrm>
          <a:prstGeom prst="rect">
            <a:avLst/>
          </a:prstGeom>
        </p:spPr>
      </p:pic>
      <p:pic>
        <p:nvPicPr>
          <p:cNvPr id="13" name="Picture 12" descr="DevExpres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83" y="2808388"/>
            <a:ext cx="2329697" cy="388283"/>
          </a:xfrm>
          <a:prstGeom prst="rect">
            <a:avLst/>
          </a:prstGeom>
        </p:spPr>
      </p:pic>
      <p:pic>
        <p:nvPicPr>
          <p:cNvPr id="14" name="Picture 13" descr="DS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207" y="1909763"/>
            <a:ext cx="1239523" cy="1115571"/>
          </a:xfrm>
          <a:prstGeom prst="rect">
            <a:avLst/>
          </a:prstGeom>
        </p:spPr>
      </p:pic>
      <p:pic>
        <p:nvPicPr>
          <p:cNvPr id="15" name="Picture 14" descr="Epiq Systems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816" y="2024013"/>
            <a:ext cx="1655306" cy="728335"/>
          </a:xfrm>
          <a:prstGeom prst="rect">
            <a:avLst/>
          </a:prstGeom>
        </p:spPr>
      </p:pic>
      <p:pic>
        <p:nvPicPr>
          <p:cNvPr id="16" name="Picture 15" descr="Jack Henry And Associates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4" y="3215130"/>
            <a:ext cx="2284193" cy="541680"/>
          </a:xfrm>
          <a:prstGeom prst="rect">
            <a:avLst/>
          </a:prstGeom>
        </p:spPr>
      </p:pic>
      <p:pic>
        <p:nvPicPr>
          <p:cNvPr id="17" name="Picture 16" descr="Kauffman Labs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534" y="3626366"/>
            <a:ext cx="2249973" cy="464994"/>
          </a:xfrm>
          <a:prstGeom prst="rect">
            <a:avLst/>
          </a:prstGeom>
        </p:spPr>
      </p:pic>
      <p:pic>
        <p:nvPicPr>
          <p:cNvPr id="18" name="Picture 17" descr="OReill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999" y="3643066"/>
            <a:ext cx="1620339" cy="448294"/>
          </a:xfrm>
          <a:prstGeom prst="rect">
            <a:avLst/>
          </a:prstGeom>
        </p:spPr>
      </p:pic>
      <p:pic>
        <p:nvPicPr>
          <p:cNvPr id="19" name="Picture 18" descr="Sprint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33" y="1894463"/>
            <a:ext cx="1791274" cy="779409"/>
          </a:xfrm>
          <a:prstGeom prst="rect">
            <a:avLst/>
          </a:prstGeom>
        </p:spPr>
      </p:pic>
      <p:pic>
        <p:nvPicPr>
          <p:cNvPr id="20" name="Picture 19" descr="Freightquot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816" y="3410154"/>
            <a:ext cx="1610961" cy="681206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85746" y="4498053"/>
          <a:ext cx="8956888" cy="2218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/>
              </a:tblGrid>
              <a:tr h="2218428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F79646"/>
                          </a:solidFill>
                        </a:rPr>
                        <a:t>Gold Sponsors</a:t>
                      </a:r>
                      <a:endParaRPr lang="en-US" u="sng" dirty="0">
                        <a:solidFill>
                          <a:srgbClr val="F7964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2" name="Picture 21" descr="Advantage Tech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592" y="4605224"/>
            <a:ext cx="1569826" cy="514903"/>
          </a:xfrm>
          <a:prstGeom prst="rect">
            <a:avLst/>
          </a:prstGeom>
        </p:spPr>
      </p:pic>
      <p:pic>
        <p:nvPicPr>
          <p:cNvPr id="23" name="Picture 22" descr="Bradford and Galt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27" y="4605224"/>
            <a:ext cx="861694" cy="590876"/>
          </a:xfrm>
          <a:prstGeom prst="rect">
            <a:avLst/>
          </a:prstGeom>
        </p:spPr>
      </p:pic>
      <p:pic>
        <p:nvPicPr>
          <p:cNvPr id="24" name="Picture 23" descr="Centriq Training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642" y="4613162"/>
            <a:ext cx="1216306" cy="514903"/>
          </a:xfrm>
          <a:prstGeom prst="rect">
            <a:avLst/>
          </a:prstGeom>
        </p:spPr>
      </p:pic>
      <p:pic>
        <p:nvPicPr>
          <p:cNvPr id="25" name="Picture 24" descr="Cerner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78" y="4613163"/>
            <a:ext cx="1587892" cy="431000"/>
          </a:xfrm>
          <a:prstGeom prst="rect">
            <a:avLst/>
          </a:prstGeom>
        </p:spPr>
      </p:pic>
      <p:pic>
        <p:nvPicPr>
          <p:cNvPr id="26" name="Picture 25" descr="ComponentOne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57" y="4944478"/>
            <a:ext cx="709880" cy="624694"/>
          </a:xfrm>
          <a:prstGeom prst="rect">
            <a:avLst/>
          </a:prstGeom>
        </p:spPr>
      </p:pic>
      <p:pic>
        <p:nvPicPr>
          <p:cNvPr id="28" name="Picture 27" descr="DSI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95" y="5128273"/>
            <a:ext cx="1209501" cy="393171"/>
          </a:xfrm>
          <a:prstGeom prst="rect">
            <a:avLst/>
          </a:prstGeom>
        </p:spPr>
      </p:pic>
      <p:pic>
        <p:nvPicPr>
          <p:cNvPr id="29" name="Picture 28" descr="Garmin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440" y="5311926"/>
            <a:ext cx="1496173" cy="406104"/>
          </a:xfrm>
          <a:prstGeom prst="rect">
            <a:avLst/>
          </a:prstGeom>
        </p:spPr>
      </p:pic>
      <p:pic>
        <p:nvPicPr>
          <p:cNvPr id="30" name="Picture 29" descr="JetBrains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190" y="5324859"/>
            <a:ext cx="1034660" cy="393171"/>
          </a:xfrm>
          <a:prstGeom prst="rect">
            <a:avLst/>
          </a:prstGeom>
        </p:spPr>
      </p:pic>
      <p:pic>
        <p:nvPicPr>
          <p:cNvPr id="31" name="Picture 30" descr="Keyhole Software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426" y="4613163"/>
            <a:ext cx="1259866" cy="455952"/>
          </a:xfrm>
          <a:prstGeom prst="rect">
            <a:avLst/>
          </a:prstGeom>
        </p:spPr>
      </p:pic>
      <p:pic>
        <p:nvPicPr>
          <p:cNvPr id="32" name="Picture 31" descr="KU Edwards Campus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15" y="5828078"/>
            <a:ext cx="842725" cy="674180"/>
          </a:xfrm>
          <a:prstGeom prst="rect">
            <a:avLst/>
          </a:prstGeom>
        </p:spPr>
      </p:pic>
      <p:pic>
        <p:nvPicPr>
          <p:cNvPr id="33" name="Picture 32" descr="LRS Consulting Services.png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601" y="5196100"/>
            <a:ext cx="1066338" cy="355446"/>
          </a:xfrm>
          <a:prstGeom prst="rect">
            <a:avLst/>
          </a:prstGeom>
        </p:spPr>
      </p:pic>
      <p:pic>
        <p:nvPicPr>
          <p:cNvPr id="34" name="Picture 33" descr="Microsoft.png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365" y="5311926"/>
            <a:ext cx="1417795" cy="320017"/>
          </a:xfrm>
          <a:prstGeom prst="rect">
            <a:avLst/>
          </a:prstGeom>
        </p:spPr>
      </p:pic>
      <p:pic>
        <p:nvPicPr>
          <p:cNvPr id="35" name="Picture 34" descr="Multi Service.png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985" y="5706863"/>
            <a:ext cx="2455713" cy="329767"/>
          </a:xfrm>
          <a:prstGeom prst="rect">
            <a:avLst/>
          </a:prstGeom>
        </p:spPr>
      </p:pic>
      <p:pic>
        <p:nvPicPr>
          <p:cNvPr id="36" name="Picture 35" descr="Netchemia.png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102" y="5873975"/>
            <a:ext cx="1594781" cy="346295"/>
          </a:xfrm>
          <a:prstGeom prst="rect">
            <a:avLst/>
          </a:prstGeom>
        </p:spPr>
      </p:pic>
      <p:pic>
        <p:nvPicPr>
          <p:cNvPr id="37" name="Picture 36" descr="Oakwood Systems.png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190" y="5790484"/>
            <a:ext cx="1587687" cy="399190"/>
          </a:xfrm>
          <a:prstGeom prst="rect">
            <a:avLst/>
          </a:prstGeom>
        </p:spPr>
      </p:pic>
      <p:pic>
        <p:nvPicPr>
          <p:cNvPr id="38" name="Picture 37" descr="Perceptive Software.png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73" y="6189672"/>
            <a:ext cx="1811996" cy="327885"/>
          </a:xfrm>
          <a:prstGeom prst="rect">
            <a:avLst/>
          </a:prstGeom>
        </p:spPr>
      </p:pic>
      <p:pic>
        <p:nvPicPr>
          <p:cNvPr id="39" name="Picture 38" descr="Stackify.png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142" y="5790484"/>
            <a:ext cx="1120237" cy="374479"/>
          </a:xfrm>
          <a:prstGeom prst="rect">
            <a:avLst/>
          </a:prstGeom>
        </p:spPr>
      </p:pic>
      <p:pic>
        <p:nvPicPr>
          <p:cNvPr id="40" name="Picture 39" descr="TEKSystems.png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722" y="6255404"/>
            <a:ext cx="1347952" cy="365873"/>
          </a:xfrm>
          <a:prstGeom prst="rect">
            <a:avLst/>
          </a:prstGeom>
        </p:spPr>
      </p:pic>
      <p:pic>
        <p:nvPicPr>
          <p:cNvPr id="41" name="Picture 40" descr="Twilio.png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33" y="6241431"/>
            <a:ext cx="1315837" cy="439866"/>
          </a:xfrm>
          <a:prstGeom prst="rect">
            <a:avLst/>
          </a:prstGeom>
        </p:spPr>
      </p:pic>
      <p:pic>
        <p:nvPicPr>
          <p:cNvPr id="42" name="Picture 41" descr="UnitedLex.png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507" y="6255406"/>
            <a:ext cx="1315837" cy="3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9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Quick </a:t>
            </a:r>
            <a:r>
              <a:rPr lang="en-US" dirty="0" err="1" smtClean="0"/>
              <a:t>IoC</a:t>
            </a:r>
            <a:r>
              <a:rPr lang="en-US" dirty="0" smtClean="0"/>
              <a:t>/DI Review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719262"/>
            <a:ext cx="75438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4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" y="1385887"/>
            <a:ext cx="85058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Inversion of Control</a:t>
            </a:r>
          </a:p>
          <a:p>
            <a:pPr lvl="1"/>
            <a:r>
              <a:rPr lang="en-US" dirty="0" smtClean="0"/>
              <a:t>A concept</a:t>
            </a:r>
          </a:p>
          <a:p>
            <a:pPr lvl="1"/>
            <a:r>
              <a:rPr lang="en-US" dirty="0" smtClean="0"/>
              <a:t>Relinquishing responsibility of managing dependencies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Dependency Injection</a:t>
            </a:r>
          </a:p>
          <a:p>
            <a:pPr lvl="1"/>
            <a:r>
              <a:rPr lang="en-US" dirty="0" smtClean="0"/>
              <a:t>A pattern</a:t>
            </a:r>
          </a:p>
          <a:p>
            <a:pPr lvl="1"/>
            <a:r>
              <a:rPr lang="en-US" dirty="0" smtClean="0"/>
              <a:t>Constructor injection</a:t>
            </a:r>
          </a:p>
          <a:p>
            <a:pPr lvl="1"/>
            <a:r>
              <a:rPr lang="en-US" dirty="0" smtClean="0"/>
              <a:t>Property injection</a:t>
            </a:r>
          </a:p>
          <a:p>
            <a:pPr lvl="1"/>
            <a:r>
              <a:rPr lang="en-US" dirty="0" smtClean="0"/>
              <a:t>Method injection</a:t>
            </a:r>
          </a:p>
          <a:p>
            <a:pPr lvl="1"/>
            <a:r>
              <a:rPr lang="en-US" dirty="0" smtClean="0"/>
              <a:t>Ambient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1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" y="108696"/>
            <a:ext cx="8783003" cy="655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2195512"/>
            <a:ext cx="65913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5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1695450"/>
            <a:ext cx="67341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3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qJJ7TVybia62ONwysK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5963</TotalTime>
  <Words>53</Words>
  <Application>Microsoft Office PowerPoint</Application>
  <PresentationFormat>On-screen Show (4:3)</PresentationFormat>
  <Paragraphs>22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Lucida Console</vt:lpstr>
      <vt:lpstr>Office Theme</vt:lpstr>
      <vt:lpstr>Beyond Containers</vt:lpstr>
      <vt:lpstr>PowerPoint Presentation</vt:lpstr>
      <vt:lpstr>Quick IoC/DI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Polyglot Persistence</dc:title>
  <dc:creator>Jimmy Bogard</dc:creator>
  <cp:lastModifiedBy>James Bogard</cp:lastModifiedBy>
  <cp:revision>37</cp:revision>
  <dcterms:created xsi:type="dcterms:W3CDTF">2012-11-28T22:04:34Z</dcterms:created>
  <dcterms:modified xsi:type="dcterms:W3CDTF">2014-05-17T20:42:17Z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1BRYX5b7CSZzNoyeOGnTrx5phwLaY4L7Zlf4dR6BDcn4</vt:lpwstr>
  </property>
  <property fmtid="{D5CDD505-2E9C-101B-9397-08002B2CF9AE}" pid="3" name="Google.Documents.RevisionId">
    <vt:lpwstr>15613190130769348883</vt:lpwstr>
  </property>
  <property fmtid="{D5CDD505-2E9C-101B-9397-08002B2CF9AE}" pid="4" name="Google.Documents.PluginVersion">
    <vt:lpwstr>2.0.2662.553</vt:lpwstr>
  </property>
  <property fmtid="{D5CDD505-2E9C-101B-9397-08002B2CF9AE}" pid="5" name="Google.Documents.MergeIncapabilityFlags">
    <vt:i4>0</vt:i4>
  </property>
  <property fmtid="{D5CDD505-2E9C-101B-9397-08002B2CF9AE}" pid="6" name="Google.Documents.Tracking">
    <vt:lpwstr>true</vt:lpwstr>
  </property>
</Properties>
</file>