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61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Please take a moment and thank our Principal, Platinum and Gold Sponsors.</a:t>
            </a:r>
          </a:p>
        </p:txBody>
      </p:sp>
    </p:spTree>
    <p:extLst>
      <p:ext uri="{BB962C8B-B14F-4D97-AF65-F5344CB8AC3E}">
        <p14:creationId xmlns:p14="http://schemas.microsoft.com/office/powerpoint/2010/main" val="399924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59513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0D8E-E724-48D0-B7E1-3298C8355436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88" y="70969"/>
            <a:ext cx="8691327" cy="2387600"/>
          </a:xfrm>
        </p:spPr>
        <p:txBody>
          <a:bodyPr anchor="t">
            <a:normAutofit fontScale="90000"/>
          </a:bodyPr>
          <a:lstStyle/>
          <a:p>
            <a:r>
              <a:rPr lang="en-US" sz="7300" dirty="0" smtClean="0"/>
              <a:t>ORMs: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You’re Doing it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5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21448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46" y="4724401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871326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0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9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128" y="2162712"/>
            <a:ext cx="5153744" cy="36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2882106"/>
            <a:ext cx="9401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 join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3005931"/>
            <a:ext cx="8658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Primitive Obsession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83" y="2996403"/>
            <a:ext cx="6219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12" y="2991644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3225006"/>
            <a:ext cx="588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DB-Generated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Code-First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Bad Idea: Extraneous navigations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786" y="1825625"/>
            <a:ext cx="7138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7701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202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4698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6199" y="2645678"/>
            <a:ext cx="2578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63812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58188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82687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01562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320438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39313" y="4701353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85817" y="761213"/>
            <a:ext cx="4420367" cy="17718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596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YAGNI Associations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947" y="1825625"/>
            <a:ext cx="6366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Mapping Duplication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3048794"/>
            <a:ext cx="8448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Mapping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4808"/>
            <a:ext cx="10515600" cy="20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Bad Idea:</a:t>
            </a:r>
            <a:br>
              <a:rPr lang="en-US" sz="3600" dirty="0" smtClean="0"/>
            </a:br>
            <a:r>
              <a:rPr lang="en-US" sz="3600" dirty="0" smtClean="0"/>
              <a:t>Excessive Lazy Loading / SELECT N+1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3053556"/>
            <a:ext cx="93154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Bad Idea:</a:t>
            </a:r>
            <a:br>
              <a:rPr lang="en-US" sz="3600" dirty="0" smtClean="0"/>
            </a:br>
            <a:r>
              <a:rPr lang="en-US" sz="3600" dirty="0" smtClean="0"/>
              <a:t>Excessive Lazy Loading / SELECT N+1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68" y="1825625"/>
            <a:ext cx="6153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Eager Fetch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467769"/>
            <a:ext cx="9372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Cartesian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2529681"/>
            <a:ext cx="79914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Multiple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2267744"/>
            <a:ext cx="7991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Indecipherable LINQ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58" y="1825625"/>
            <a:ext cx="6443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programming technique for converting data between incompatible type systems in object-oriented programming languages”</a:t>
            </a:r>
            <a:endParaRPr lang="en-US" dirty="0"/>
          </a:p>
        </p:txBody>
      </p:sp>
      <p:pic>
        <p:nvPicPr>
          <p:cNvPr id="1026" name="Picture 2" descr="http://www.orangedonkey.net/wp-content/uploads/2012/04/I-Have-No-Idea-What-I-am-Doing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053" y="3145035"/>
            <a:ext cx="5172744" cy="35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1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Just use 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930" y="1825625"/>
            <a:ext cx="9902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much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367" y="1825625"/>
            <a:ext cx="8185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6294"/>
            <a:ext cx="10515600" cy="14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512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09" y="1929423"/>
            <a:ext cx="7830382" cy="43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Bad Idea: Excessive Round trips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089" y="1825625"/>
            <a:ext cx="5791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092" y="1825625"/>
            <a:ext cx="4289815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334000" y="271462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34000" y="368617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34000" y="4476750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9334"/>
            <a:ext cx="10515600" cy="34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Deferred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729" y="1825625"/>
            <a:ext cx="9586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Immediate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28" y="1825625"/>
            <a:ext cx="9430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483642" y="1203157"/>
            <a:ext cx="2951747" cy="392229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DB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794084" y="1728536"/>
            <a:ext cx="3320716" cy="2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App</a:t>
            </a:r>
            <a:endParaRPr lang="en-US" sz="5400" dirty="0"/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>
            <a:off x="4114800" y="3164305"/>
            <a:ext cx="33688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img2.wikia.nocookie.net/__cb20131117184206/halo/images/2/2a/Xt0rt3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21" y="19451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Repositories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250" y="1825625"/>
            <a:ext cx="6911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2201069"/>
            <a:ext cx="90201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478" y="1825625"/>
            <a:ext cx="4283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1572"/>
            <a:ext cx="10515600" cy="25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Binding to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719" y="1825625"/>
            <a:ext cx="7650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Bind to DTOs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192" y="1825625"/>
            <a:ext cx="6433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SQL Ignorance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158" y="1825625"/>
            <a:ext cx="5097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0" y="2824956"/>
            <a:ext cx="5905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397"/>
            <a:ext cx="10515600" cy="34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84" y="1825625"/>
            <a:ext cx="6819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pic>
        <p:nvPicPr>
          <p:cNvPr id="3074" name="Picture 2" descr="http://martinfowler.com/eaaCatalog/activeRecordSketch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094" y="3509169"/>
            <a:ext cx="25431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endParaRPr lang="en-US" dirty="0"/>
          </a:p>
        </p:txBody>
      </p:sp>
      <p:pic>
        <p:nvPicPr>
          <p:cNvPr id="3076" name="Picture 4" descr="http://martinfowler.com/eaaCatalog/database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31" y="3723481"/>
            <a:ext cx="4429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</a:t>
            </a:r>
            <a:br>
              <a:rPr lang="en-US" dirty="0" smtClean="0"/>
            </a:br>
            <a:r>
              <a:rPr lang="en-US" dirty="0" smtClean="0"/>
              <a:t>Implicit Transactions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986" y="1825625"/>
            <a:ext cx="6640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Explicit Transactions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700" y="1825625"/>
            <a:ext cx="5904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Many Contexts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314"/>
            <a:ext cx="10515600" cy="40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Context Per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520" y="1825625"/>
            <a:ext cx="7328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ORMs – not evil</a:t>
            </a:r>
          </a:p>
          <a:p>
            <a:endParaRPr lang="en-US" sz="4000" dirty="0"/>
          </a:p>
          <a:p>
            <a:r>
              <a:rPr lang="en-US" sz="4000" dirty="0" smtClean="0"/>
              <a:t>SQL – not evil</a:t>
            </a:r>
          </a:p>
          <a:p>
            <a:endParaRPr lang="en-US" sz="4000" dirty="0"/>
          </a:p>
          <a:p>
            <a:r>
              <a:rPr lang="en-US" sz="4000" dirty="0"/>
              <a:t>Developers – sometimes misguided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Identity Map</a:t>
            </a:r>
            <a:endParaRPr lang="en-US" dirty="0"/>
          </a:p>
        </p:txBody>
      </p:sp>
      <p:pic>
        <p:nvPicPr>
          <p:cNvPr id="1026" name="Picture 2" descr="http://martinfowler.com/eaaCatalog/unitOfWorkInterface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06" y="3680619"/>
            <a:ext cx="15049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rtinfowler.com/eaaCatalog/id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31" y="3328194"/>
            <a:ext cx="45815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ORM is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</a:t>
            </a:r>
            <a:endParaRPr lang="en-US" dirty="0"/>
          </a:p>
        </p:txBody>
      </p:sp>
      <p:pic>
        <p:nvPicPr>
          <p:cNvPr id="2052" name="Picture 4" descr="http://img.4plebs.org/boards/tg/image/1367/80/136780351146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66" y="1825625"/>
            <a:ext cx="5807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pic>
        <p:nvPicPr>
          <p:cNvPr id="3074" name="Picture 2" descr="https://theeverydaychefandwife.files.wordpress.com/2014/08/shia-labeouf-magic-gif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34494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278</Words>
  <Application>Microsoft Office PowerPoint</Application>
  <PresentationFormat>Widescreen</PresentationFormat>
  <Paragraphs>70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Lucida Console</vt:lpstr>
      <vt:lpstr>Office Theme</vt:lpstr>
      <vt:lpstr>ORMs: You’re Doing it wrong</vt:lpstr>
      <vt:lpstr>PowerPoint Presentation</vt:lpstr>
      <vt:lpstr>What is an ORM?</vt:lpstr>
      <vt:lpstr>PowerPoint Presentation</vt:lpstr>
      <vt:lpstr>Data Source Patterns</vt:lpstr>
      <vt:lpstr>Behavioral Patterns</vt:lpstr>
      <vt:lpstr>What an ORM is not</vt:lpstr>
      <vt:lpstr>Evil</vt:lpstr>
      <vt:lpstr>Magic</vt:lpstr>
      <vt:lpstr>Mapping Problems</vt:lpstr>
      <vt:lpstr>Bad Idea: Many-to-many mapping</vt:lpstr>
      <vt:lpstr>Bad Idea: Many-to-many mapping</vt:lpstr>
      <vt:lpstr>Good idea: Map join table</vt:lpstr>
      <vt:lpstr>Bad Idea: Primitive Obsession</vt:lpstr>
      <vt:lpstr>Good Idea: Custom User Types</vt:lpstr>
      <vt:lpstr>Good Idea: Custom User Types</vt:lpstr>
      <vt:lpstr>Bad Idea: DB-Generated</vt:lpstr>
      <vt:lpstr>Good Idea: Code-First</vt:lpstr>
      <vt:lpstr>Bad Idea: Extraneous navigations</vt:lpstr>
      <vt:lpstr>Good Idea: YAGNI Associations</vt:lpstr>
      <vt:lpstr>Bad Idea: Mapping Duplication</vt:lpstr>
      <vt:lpstr>Good Idea: Mapping Conventions</vt:lpstr>
      <vt:lpstr>Querying Problems</vt:lpstr>
      <vt:lpstr>Bad Idea: Excessive Lazy Loading / SELECT N+1</vt:lpstr>
      <vt:lpstr>Bad Idea: Excessive Lazy Loading / SELECT N+1</vt:lpstr>
      <vt:lpstr>Good Idea: Eager Fetch</vt:lpstr>
      <vt:lpstr>Bad Idea: Cartesian Products</vt:lpstr>
      <vt:lpstr>Good Idea: Multiple Queries</vt:lpstr>
      <vt:lpstr>Bad Idea: Indecipherable LINQ</vt:lpstr>
      <vt:lpstr>Good Idea: Just use SQL</vt:lpstr>
      <vt:lpstr>Bad Idea: Too much data</vt:lpstr>
      <vt:lpstr>Good Idea: Projection</vt:lpstr>
      <vt:lpstr>Good Idea: Projection</vt:lpstr>
      <vt:lpstr>Bad Idea: Excessive Round trips</vt:lpstr>
      <vt:lpstr>Good Idea: Batched/Future Queries</vt:lpstr>
      <vt:lpstr>Good Idea: Batched/Future Queries</vt:lpstr>
      <vt:lpstr>Bad Idea: Deferred Execution</vt:lpstr>
      <vt:lpstr>Good Idea: Immediate Execution</vt:lpstr>
      <vt:lpstr>Usage Problems</vt:lpstr>
      <vt:lpstr>Bad Idea: Repositories</vt:lpstr>
      <vt:lpstr>Good Idea: Commands and Queries</vt:lpstr>
      <vt:lpstr>Good Idea: Commands and Queries</vt:lpstr>
      <vt:lpstr>Good Idea: Commands and Queries</vt:lpstr>
      <vt:lpstr>Bad Idea: Binding to Entities</vt:lpstr>
      <vt:lpstr>Good Idea: Bind to DTOs</vt:lpstr>
      <vt:lpstr>Bad Idea: SQL Ignorance</vt:lpstr>
      <vt:lpstr>Good Idea: SQL Enlightenment</vt:lpstr>
      <vt:lpstr>Good Idea: SQL Enlightenment</vt:lpstr>
      <vt:lpstr>Good Idea: SQL Enlightenment</vt:lpstr>
      <vt:lpstr>Bad Idea: Implicit Transactions</vt:lpstr>
      <vt:lpstr>Good Idea: Explicit Transactions</vt:lpstr>
      <vt:lpstr>Bad Idea: Too Many Contexts</vt:lpstr>
      <vt:lpstr>Good Idea: Context Per Request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31</cp:revision>
  <dcterms:created xsi:type="dcterms:W3CDTF">2014-08-11T18:23:40Z</dcterms:created>
  <dcterms:modified xsi:type="dcterms:W3CDTF">2014-08-12T17:58:16Z</dcterms:modified>
</cp:coreProperties>
</file>