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11" r:id="rId2"/>
    <p:sldId id="269" r:id="rId3"/>
    <p:sldId id="308" r:id="rId4"/>
    <p:sldId id="270" r:id="rId5"/>
    <p:sldId id="295" r:id="rId6"/>
    <p:sldId id="271" r:id="rId7"/>
    <p:sldId id="296" r:id="rId8"/>
    <p:sldId id="299" r:id="rId9"/>
    <p:sldId id="300" r:id="rId10"/>
    <p:sldId id="272" r:id="rId11"/>
    <p:sldId id="274" r:id="rId12"/>
    <p:sldId id="273" r:id="rId13"/>
    <p:sldId id="275" r:id="rId14"/>
    <p:sldId id="276" r:id="rId15"/>
    <p:sldId id="277" r:id="rId16"/>
    <p:sldId id="278" r:id="rId17"/>
    <p:sldId id="287" r:id="rId18"/>
    <p:sldId id="281" r:id="rId19"/>
    <p:sldId id="288" r:id="rId20"/>
    <p:sldId id="289" r:id="rId21"/>
    <p:sldId id="303" r:id="rId22"/>
    <p:sldId id="304" r:id="rId23"/>
    <p:sldId id="309" r:id="rId24"/>
    <p:sldId id="305" r:id="rId25"/>
    <p:sldId id="306" r:id="rId26"/>
    <p:sldId id="307" r:id="rId27"/>
    <p:sldId id="267" r:id="rId28"/>
    <p:sldId id="301" r:id="rId29"/>
    <p:sldId id="31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356" autoAdjust="0"/>
  </p:normalViewPr>
  <p:slideViewPr>
    <p:cSldViewPr snapToGrid="0">
      <p:cViewPr varScale="1">
        <p:scale>
          <a:sx n="75" d="100"/>
          <a:sy n="75" d="100"/>
        </p:scale>
        <p:origin x="84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3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1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6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Full Stack REST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440462"/>
            <a:ext cx="6858000" cy="16557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Jimmy </a:t>
            </a:r>
            <a:r>
              <a:rPr lang="en-US" sz="2800" dirty="0" err="1"/>
              <a:t>Bogard</a:t>
            </a:r>
            <a:endParaRPr lang="en-US" sz="2800" dirty="0"/>
          </a:p>
          <a:p>
            <a:r>
              <a:rPr lang="en-US" sz="2800" dirty="0"/>
              <a:t>@</a:t>
            </a:r>
            <a:r>
              <a:rPr lang="en-US" sz="2800" dirty="0" err="1"/>
              <a:t>jbogard</a:t>
            </a:r>
            <a:endParaRPr lang="en-US" sz="2800" dirty="0"/>
          </a:p>
          <a:p>
            <a:r>
              <a:rPr lang="en-US" sz="2800" dirty="0"/>
              <a:t>github.com/</a:t>
            </a:r>
            <a:r>
              <a:rPr lang="en-US" sz="2800" dirty="0" err="1"/>
              <a:t>jbogard</a:t>
            </a:r>
            <a:endParaRPr lang="en-US" sz="2800" dirty="0"/>
          </a:p>
          <a:p>
            <a:r>
              <a:rPr lang="en-US" sz="2800" dirty="0" err="1"/>
              <a:t>jimmybogard.com</a:t>
            </a:r>
            <a:endParaRPr lang="en-US" sz="2800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4541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/>
              <a:t>Where is hypermedia applicable?</a:t>
            </a:r>
          </a:p>
        </p:txBody>
      </p:sp>
    </p:spTree>
    <p:extLst>
      <p:ext uri="{BB962C8B-B14F-4D97-AF65-F5344CB8AC3E}">
        <p14:creationId xmlns:p14="http://schemas.microsoft.com/office/powerpoint/2010/main" val="299842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app – probably not</a:t>
            </a:r>
          </a:p>
        </p:txBody>
      </p:sp>
      <p:sp>
        <p:nvSpPr>
          <p:cNvPr id="4" name="Rectangle 3"/>
          <p:cNvSpPr/>
          <p:nvPr/>
        </p:nvSpPr>
        <p:spPr>
          <a:xfrm>
            <a:off x="7496503" y="1690689"/>
            <a:ext cx="1171904" cy="455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941379" y="1690689"/>
            <a:ext cx="1053662" cy="455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95041" y="3234559"/>
            <a:ext cx="2501462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9914" y="271133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3082" y="3234559"/>
            <a:ext cx="24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JavaScript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97499" y="5029200"/>
            <a:ext cx="2499004" cy="889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95041" y="4675423"/>
            <a:ext cx="2501462" cy="79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09914" y="4152203"/>
            <a:ext cx="107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26009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Disparate clients - yes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223288" y="1690688"/>
            <a:ext cx="1281097" cy="4410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862552" y="1690688"/>
            <a:ext cx="912937" cy="18491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App V1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75489" y="5195188"/>
            <a:ext cx="1447800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775489" y="5039716"/>
            <a:ext cx="1447800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62552" y="4049749"/>
            <a:ext cx="908170" cy="2051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App V2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770722" y="2714744"/>
            <a:ext cx="1447800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70722" y="2559272"/>
            <a:ext cx="1447800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65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Disparate servers - yes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661175" y="1690688"/>
            <a:ext cx="1125095" cy="202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/>
              <a:t>Server V1</a:t>
            </a:r>
          </a:p>
        </p:txBody>
      </p:sp>
      <p:cxnSp>
        <p:nvCxnSpPr>
          <p:cNvPr id="4" name="Straight Arrow Connector 3"/>
          <p:cNvCxnSpPr>
            <a:endCxn id="9" idx="1"/>
          </p:cNvCxnSpPr>
          <p:nvPr/>
        </p:nvCxnSpPr>
        <p:spPr>
          <a:xfrm>
            <a:off x="4606514" y="5047003"/>
            <a:ext cx="2054662" cy="1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98276" y="4766950"/>
            <a:ext cx="2062899" cy="5184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468414" y="1690688"/>
            <a:ext cx="1125095" cy="4359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App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93509" y="2801236"/>
            <a:ext cx="2067666" cy="6231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93509" y="2509891"/>
            <a:ext cx="2067666" cy="774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61176" y="4035714"/>
            <a:ext cx="1125095" cy="202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/>
              <a:t>Server V2</a:t>
            </a:r>
          </a:p>
        </p:txBody>
      </p:sp>
    </p:spTree>
    <p:extLst>
      <p:ext uri="{BB962C8B-B14F-4D97-AF65-F5344CB8AC3E}">
        <p14:creationId xmlns:p14="http://schemas.microsoft.com/office/powerpoint/2010/main" val="192804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apps - perhaps</a:t>
            </a:r>
          </a:p>
        </p:txBody>
      </p:sp>
      <p:sp>
        <p:nvSpPr>
          <p:cNvPr id="3" name="Rectangle 2"/>
          <p:cNvSpPr/>
          <p:nvPr/>
        </p:nvSpPr>
        <p:spPr>
          <a:xfrm>
            <a:off x="6345623" y="4340772"/>
            <a:ext cx="1016876" cy="211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7207" y="1687617"/>
            <a:ext cx="1016876" cy="47694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Mobile Device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13383" y="2473265"/>
            <a:ext cx="2416329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09849" y="5400649"/>
            <a:ext cx="2416329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913383" y="5067582"/>
            <a:ext cx="2416329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547" y="4516579"/>
            <a:ext cx="286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AJAX</a:t>
            </a:r>
          </a:p>
        </p:txBody>
      </p:sp>
      <p:sp>
        <p:nvSpPr>
          <p:cNvPr id="9" name="Rectangle 8"/>
          <p:cNvSpPr/>
          <p:nvPr/>
        </p:nvSpPr>
        <p:spPr>
          <a:xfrm>
            <a:off x="6345623" y="1687617"/>
            <a:ext cx="1016876" cy="21197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/>
              <a:t>App Store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9547" y="1939865"/>
            <a:ext cx="286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App.ipa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170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/>
              <a:t>Common theme: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Client/server developed/deployed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1220309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Choosing a hypermedia format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Build your own</a:t>
            </a:r>
          </a:p>
          <a:p>
            <a:endParaRPr lang="en-US" sz="3600" dirty="0"/>
          </a:p>
          <a:p>
            <a:r>
              <a:rPr lang="en-US" sz="3600" dirty="0"/>
              <a:t>Pick a standard</a:t>
            </a:r>
          </a:p>
          <a:p>
            <a:endParaRPr lang="en-US" sz="3600" dirty="0"/>
          </a:p>
          <a:p>
            <a:r>
              <a:rPr lang="en-US" sz="3600" dirty="0"/>
              <a:t>Hybrid – pick a standard and extend</a:t>
            </a:r>
          </a:p>
        </p:txBody>
      </p:sp>
    </p:spTree>
    <p:extLst>
      <p:ext uri="{BB962C8B-B14F-4D97-AF65-F5344CB8AC3E}">
        <p14:creationId xmlns:p14="http://schemas.microsoft.com/office/powerpoint/2010/main" val="281423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err="1"/>
              <a:t>collection+json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57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89" y="0"/>
            <a:ext cx="11792607" cy="684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9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" y="1176151"/>
            <a:ext cx="11737521" cy="454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2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/>
              <a:t>REST: the good parts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Hypermedia</a:t>
            </a:r>
          </a:p>
        </p:txBody>
      </p:sp>
    </p:spTree>
    <p:extLst>
      <p:ext uri="{BB962C8B-B14F-4D97-AF65-F5344CB8AC3E}">
        <p14:creationId xmlns:p14="http://schemas.microsoft.com/office/powerpoint/2010/main" val="300587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39" y="277586"/>
            <a:ext cx="11493731" cy="63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08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heculinaryexchange.com/wp-content/uploads/2015/05/bee-stings-shutterstock_107138072-617x4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65" y="830639"/>
            <a:ext cx="58769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.kinja-img.com/gawker-media/image/upload/uznrb8lecqsfzhymvnq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355" y="1221165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65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cats.org.uk/uploads/images/pages/photo_latest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6" y="262166"/>
            <a:ext cx="4253948" cy="526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adultfootedpjs.com/media/products/BlueDucks%20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793" y="0"/>
            <a:ext cx="4356789" cy="653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109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clipartzebraz.com/cliparts/bomb/cliparti1_bomb_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6" y="922983"/>
            <a:ext cx="4674945" cy="467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previewcf.turbosquid.com/Preview/2014/05/23__15_25_01/Shovel_view_01.jpge9200db2-781f-4214-a8da-7567372999b6Lar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931" y="402956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383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MVC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7" name="Can 6"/>
          <p:cNvSpPr/>
          <p:nvPr/>
        </p:nvSpPr>
        <p:spPr>
          <a:xfrm>
            <a:off x="10079636" y="314043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58781" y="1714755"/>
            <a:ext cx="157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POST</a:t>
            </a:r>
          </a:p>
          <a:p>
            <a:pPr algn="ctr"/>
            <a:r>
              <a:rPr lang="en-US" dirty="0"/>
              <a:t>/student</a:t>
            </a:r>
            <a:endParaRPr lang="en-US" sz="28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3057996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313119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302 Found</a:t>
            </a:r>
          </a:p>
          <a:p>
            <a:r>
              <a:rPr lang="en-US" dirty="0"/>
              <a:t>/student/index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20387" y="5244904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0328" y="4444685"/>
            <a:ext cx="22859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GET</a:t>
            </a:r>
          </a:p>
          <a:p>
            <a:pPr algn="ctr"/>
            <a:r>
              <a:rPr lang="en-US" dirty="0"/>
              <a:t>/student/index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220385" y="5665321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10260" y="573851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 OK</a:t>
            </a:r>
          </a:p>
          <a:p>
            <a:r>
              <a:rPr lang="en-US" dirty="0"/>
              <a:t>text/html</a:t>
            </a:r>
          </a:p>
        </p:txBody>
      </p:sp>
      <p:cxnSp>
        <p:nvCxnSpPr>
          <p:cNvPr id="4" name="Elbow Connector 3"/>
          <p:cNvCxnSpPr>
            <a:endCxn id="7" idx="2"/>
          </p:cNvCxnSpPr>
          <p:nvPr/>
        </p:nvCxnSpPr>
        <p:spPr>
          <a:xfrm>
            <a:off x="6725587" y="2758698"/>
            <a:ext cx="3354049" cy="1123752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7" idx="2"/>
          </p:cNvCxnSpPr>
          <p:nvPr/>
        </p:nvCxnSpPr>
        <p:spPr>
          <a:xfrm flipV="1">
            <a:off x="6725587" y="3882450"/>
            <a:ext cx="3354049" cy="1557455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21533" y="3882450"/>
            <a:ext cx="133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screen</a:t>
            </a:r>
          </a:p>
        </p:txBody>
      </p:sp>
    </p:spTree>
    <p:extLst>
      <p:ext uri="{BB962C8B-B14F-4D97-AF65-F5344CB8AC3E}">
        <p14:creationId xmlns:p14="http://schemas.microsoft.com/office/powerpoint/2010/main" val="36921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  <p:bldP spid="20" grpId="0"/>
      <p:bldP spid="22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7" name="Can 6"/>
          <p:cNvSpPr/>
          <p:nvPr/>
        </p:nvSpPr>
        <p:spPr>
          <a:xfrm>
            <a:off x="10079636" y="314043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58781" y="1714755"/>
            <a:ext cx="157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POST</a:t>
            </a:r>
          </a:p>
          <a:p>
            <a:pPr algn="ctr"/>
            <a:r>
              <a:rPr lang="en-US" dirty="0"/>
              <a:t>/student</a:t>
            </a:r>
            <a:endParaRPr lang="en-US" sz="28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3057996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313119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302 Found</a:t>
            </a:r>
          </a:p>
          <a:p>
            <a:r>
              <a:rPr lang="en-US" dirty="0"/>
              <a:t>/student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20387" y="5244904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0328" y="4444685"/>
            <a:ext cx="22859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GET</a:t>
            </a:r>
          </a:p>
          <a:p>
            <a:pPr algn="ctr"/>
            <a:r>
              <a:rPr lang="en-US" dirty="0"/>
              <a:t>/student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220385" y="5665321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10260" y="573851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 OK</a:t>
            </a:r>
          </a:p>
          <a:p>
            <a:r>
              <a:rPr lang="en-US" dirty="0" err="1"/>
              <a:t>collection+json</a:t>
            </a:r>
            <a:endParaRPr lang="en-US" dirty="0"/>
          </a:p>
        </p:txBody>
      </p:sp>
      <p:cxnSp>
        <p:nvCxnSpPr>
          <p:cNvPr id="4" name="Elbow Connector 3"/>
          <p:cNvCxnSpPr>
            <a:endCxn id="7" idx="2"/>
          </p:cNvCxnSpPr>
          <p:nvPr/>
        </p:nvCxnSpPr>
        <p:spPr>
          <a:xfrm>
            <a:off x="6725587" y="2758698"/>
            <a:ext cx="3354049" cy="1123752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7" idx="2"/>
          </p:cNvCxnSpPr>
          <p:nvPr/>
        </p:nvCxnSpPr>
        <p:spPr>
          <a:xfrm flipV="1">
            <a:off x="6725587" y="3882450"/>
            <a:ext cx="3354049" cy="1557455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97787" y="3852563"/>
            <a:ext cx="133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Refresh state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7786" y="5738517"/>
            <a:ext cx="133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Re-render</a:t>
            </a:r>
          </a:p>
        </p:txBody>
      </p:sp>
    </p:spTree>
    <p:extLst>
      <p:ext uri="{BB962C8B-B14F-4D97-AF65-F5344CB8AC3E}">
        <p14:creationId xmlns:p14="http://schemas.microsoft.com/office/powerpoint/2010/main" val="83646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  <p:bldP spid="20" grpId="0"/>
      <p:bldP spid="22" grpId="0"/>
      <p:bldP spid="12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/>
              <a:t>Demo: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collection+json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19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262187"/>
            <a:ext cx="7000875" cy="2333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4600" y="2209800"/>
            <a:ext cx="7162800" cy="2438400"/>
          </a:xfrm>
          <a:prstGeom prst="rect">
            <a:avLst/>
          </a:prstGeom>
          <a:solidFill>
            <a:srgbClr val="4F81BD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1208" y="2273073"/>
            <a:ext cx="6933792" cy="381000"/>
          </a:xfrm>
          <a:prstGeom prst="rect">
            <a:avLst/>
          </a:prstGeom>
          <a:solidFill>
            <a:schemeClr val="accent2">
              <a:alpha val="2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591208" y="3030582"/>
            <a:ext cx="6933792" cy="474618"/>
          </a:xfrm>
          <a:prstGeom prst="rect">
            <a:avLst/>
          </a:prstGeom>
          <a:solidFill>
            <a:schemeClr val="accent3">
              <a:alpha val="25098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>
                <a:solidFill>
                  <a:schemeClr val="tx1"/>
                </a:solidFill>
              </a:rPr>
              <a:t>Row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0" y="3064703"/>
            <a:ext cx="1366430" cy="312758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Cell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58200" y="3064703"/>
            <a:ext cx="1066800" cy="312758"/>
          </a:xfrm>
          <a:prstGeom prst="rect">
            <a:avLst/>
          </a:prstGeom>
          <a:solidFill>
            <a:schemeClr val="accent4">
              <a:alpha val="2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4745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Full Stack REST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440462"/>
            <a:ext cx="6858000" cy="16557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Jimmy </a:t>
            </a:r>
            <a:r>
              <a:rPr lang="en-US" sz="2800" dirty="0" err="1"/>
              <a:t>Bogard</a:t>
            </a:r>
            <a:endParaRPr lang="en-US" sz="2800" dirty="0"/>
          </a:p>
          <a:p>
            <a:r>
              <a:rPr lang="en-US" sz="2800" dirty="0"/>
              <a:t>@</a:t>
            </a:r>
            <a:r>
              <a:rPr lang="en-US" sz="2800" dirty="0" err="1"/>
              <a:t>jbogard</a:t>
            </a:r>
            <a:endParaRPr lang="en-US" sz="2800" dirty="0"/>
          </a:p>
          <a:p>
            <a:r>
              <a:rPr lang="en-US" sz="2800" dirty="0"/>
              <a:t>github.com/</a:t>
            </a:r>
            <a:r>
              <a:rPr lang="en-US" sz="2800" dirty="0" err="1"/>
              <a:t>jbogard</a:t>
            </a:r>
            <a:endParaRPr lang="en-US" sz="2800" dirty="0"/>
          </a:p>
          <a:p>
            <a:r>
              <a:rPr lang="en-US" sz="2800" dirty="0" err="1"/>
              <a:t>jimmybogard.com</a:t>
            </a:r>
            <a:endParaRPr lang="en-US" sz="2800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506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925" y="914400"/>
            <a:ext cx="8806668" cy="52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6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/>
              <a:t>What’s wrong with plain </a:t>
            </a:r>
            <a:r>
              <a:rPr lang="en-US" dirty="0" err="1"/>
              <a:t>ol</a:t>
            </a:r>
            <a:r>
              <a:rPr lang="en-US" dirty="0"/>
              <a:t>’ JSON objects?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(POJSONO)</a:t>
            </a:r>
          </a:p>
        </p:txBody>
      </p:sp>
    </p:spTree>
    <p:extLst>
      <p:ext uri="{BB962C8B-B14F-4D97-AF65-F5344CB8AC3E}">
        <p14:creationId xmlns:p14="http://schemas.microsoft.com/office/powerpoint/2010/main" val="257809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Mo’ POJSONO problems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2587" y="2427890"/>
            <a:ext cx="5326449" cy="280626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Labels/names hardcoded</a:t>
            </a:r>
          </a:p>
          <a:p>
            <a:endParaRPr lang="en-US" dirty="0"/>
          </a:p>
          <a:p>
            <a:r>
              <a:rPr lang="en-US" dirty="0"/>
              <a:t>Types inferred</a:t>
            </a:r>
          </a:p>
          <a:p>
            <a:endParaRPr lang="en-US" dirty="0"/>
          </a:p>
          <a:p>
            <a:r>
              <a:rPr lang="en-US" dirty="0"/>
              <a:t>What can I do with this?</a:t>
            </a:r>
          </a:p>
          <a:p>
            <a:endParaRPr lang="en-US" dirty="0"/>
          </a:p>
          <a:p>
            <a:r>
              <a:rPr lang="en-US" dirty="0"/>
              <a:t>What is related to this?</a:t>
            </a:r>
          </a:p>
        </p:txBody>
      </p:sp>
    </p:spTree>
    <p:extLst>
      <p:ext uri="{BB962C8B-B14F-4D97-AF65-F5344CB8AC3E}">
        <p14:creationId xmlns:p14="http://schemas.microsoft.com/office/powerpoint/2010/main" val="374176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/>
              <a:t>Hypermedia = </a:t>
            </a:r>
            <a:br>
              <a:rPr lang="en-US" dirty="0"/>
            </a:br>
            <a:r>
              <a:rPr lang="en-US" dirty="0"/>
              <a:t>JSON +</a:t>
            </a:r>
            <a:br>
              <a:rPr lang="en-US" dirty="0"/>
            </a:br>
            <a:r>
              <a:rPr lang="en-US" dirty="0"/>
              <a:t>Links +</a:t>
            </a:r>
            <a:br>
              <a:rPr lang="en-US" dirty="0"/>
            </a:br>
            <a:r>
              <a:rPr lang="en-US" dirty="0"/>
              <a:t>URLs +</a:t>
            </a:r>
            <a:br>
              <a:rPr lang="en-US" dirty="0"/>
            </a:br>
            <a:r>
              <a:rPr lang="en-US" dirty="0"/>
              <a:t>Forms/Queries</a:t>
            </a:r>
          </a:p>
        </p:txBody>
      </p:sp>
    </p:spTree>
    <p:extLst>
      <p:ext uri="{BB962C8B-B14F-4D97-AF65-F5344CB8AC3E}">
        <p14:creationId xmlns:p14="http://schemas.microsoft.com/office/powerpoint/2010/main" val="127633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/>
              <a:t>Typical Hypermedia experience</a:t>
            </a:r>
          </a:p>
        </p:txBody>
      </p:sp>
    </p:spTree>
    <p:extLst>
      <p:ext uri="{BB962C8B-B14F-4D97-AF65-F5344CB8AC3E}">
        <p14:creationId xmlns:p14="http://schemas.microsoft.com/office/powerpoint/2010/main" val="361343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TXeJH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2425" y="0"/>
            <a:ext cx="3867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4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Deployed together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7496503" y="1690689"/>
            <a:ext cx="1171904" cy="455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941379" y="1690689"/>
            <a:ext cx="1053662" cy="455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95041" y="3234559"/>
            <a:ext cx="2501462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9914" y="271133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3082" y="3234559"/>
            <a:ext cx="24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JavaScript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97499" y="5029200"/>
            <a:ext cx="2499004" cy="889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95041" y="4675423"/>
            <a:ext cx="2501462" cy="79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09914" y="4152203"/>
            <a:ext cx="107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AJAX</a:t>
            </a:r>
          </a:p>
        </p:txBody>
      </p:sp>
      <p:pic>
        <p:nvPicPr>
          <p:cNvPr id="2050" name="Picture 2" descr="http://i.imgur.com/vtexof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764" y="2711339"/>
            <a:ext cx="3428077" cy="234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21906" y="5040039"/>
            <a:ext cx="24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Hypermedia</a:t>
            </a:r>
          </a:p>
        </p:txBody>
      </p:sp>
      <p:pic>
        <p:nvPicPr>
          <p:cNvPr id="1026" name="Picture 2" descr="https://upload.wikimedia.org/wikipedia/en/e/ec/Bowser_-_New_Super_Mario_Bros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1" y="2383666"/>
            <a:ext cx="30003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9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9513</TotalTime>
  <Words>208</Words>
  <Application>Microsoft Office PowerPoint</Application>
  <PresentationFormat>Widescreen</PresentationFormat>
  <Paragraphs>93</Paragraphs>
  <Slides>29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Consolas</vt:lpstr>
      <vt:lpstr>Office Theme</vt:lpstr>
      <vt:lpstr>Full Stack REST</vt:lpstr>
      <vt:lpstr>REST: the good parts  Hypermedia</vt:lpstr>
      <vt:lpstr>PowerPoint Presentation</vt:lpstr>
      <vt:lpstr>What’s wrong with plain ol’ JSON objects?  (POJSONO)</vt:lpstr>
      <vt:lpstr>Mo’ POJSONO problems</vt:lpstr>
      <vt:lpstr>Hypermedia =  JSON + Links + URLs + Forms/Queries</vt:lpstr>
      <vt:lpstr>Typical Hypermedia experience</vt:lpstr>
      <vt:lpstr>PowerPoint Presentation</vt:lpstr>
      <vt:lpstr>Deployed together</vt:lpstr>
      <vt:lpstr>Where is hypermedia applicable?</vt:lpstr>
      <vt:lpstr>Normal app – probably not</vt:lpstr>
      <vt:lpstr>Disparate clients - yes</vt:lpstr>
      <vt:lpstr>Disparate servers - yes</vt:lpstr>
      <vt:lpstr>Mobile apps - perhaps</vt:lpstr>
      <vt:lpstr>Common theme:  Client/server developed/deployed independently</vt:lpstr>
      <vt:lpstr>Choosing a hypermedia format</vt:lpstr>
      <vt:lpstr>collection+json</vt:lpstr>
      <vt:lpstr>PowerPoint Presentation</vt:lpstr>
      <vt:lpstr>PowerPoint Presentation</vt:lpstr>
      <vt:lpstr>PowerPoint Presentation</vt:lpstr>
      <vt:lpstr>Why React?</vt:lpstr>
      <vt:lpstr>PowerPoint Presentation</vt:lpstr>
      <vt:lpstr>PowerPoint Presentation</vt:lpstr>
      <vt:lpstr>PowerPoint Presentation</vt:lpstr>
      <vt:lpstr>POST-Redirect-GET</vt:lpstr>
      <vt:lpstr>React Flow</vt:lpstr>
      <vt:lpstr>Demo:  collection+json</vt:lpstr>
      <vt:lpstr>PowerPoint Presentation</vt:lpstr>
      <vt:lpstr>Full Stack 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70</cp:revision>
  <dcterms:created xsi:type="dcterms:W3CDTF">2014-12-03T11:14:03Z</dcterms:created>
  <dcterms:modified xsi:type="dcterms:W3CDTF">2017-11-13T10:42:27Z</dcterms:modified>
</cp:coreProperties>
</file>