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74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2" autoAdjust="0"/>
  </p:normalViewPr>
  <p:slideViewPr>
    <p:cSldViewPr>
      <p:cViewPr>
        <p:scale>
          <a:sx n="80" d="100"/>
          <a:sy n="80" d="100"/>
        </p:scale>
        <p:origin x="-248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9B8A-C0D5-4739-B5A7-BC7C55255D4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B7C3-8478-4B80-9940-49D538A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story so far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Testing has been part of MVC from the beginning.</a:t>
            </a:r>
          </a:p>
          <a:p>
            <a:pPr marL="228600" indent="-228600">
              <a:buAutoNum type="arabicPeriod"/>
            </a:pPr>
            <a:r>
              <a:rPr lang="en-US" dirty="0" smtClean="0"/>
              <a:t>Exciting part of Scott Guthrie’s first demo of MVC at </a:t>
            </a:r>
            <a:r>
              <a:rPr lang="en-US" dirty="0" err="1" smtClean="0"/>
              <a:t>Alt.Net</a:t>
            </a:r>
            <a:r>
              <a:rPr lang="en-US" dirty="0" smtClean="0"/>
              <a:t> 2007 was the inclusion,</a:t>
            </a:r>
            <a:r>
              <a:rPr lang="en-US" baseline="0" dirty="0" smtClean="0"/>
              <a:t> right at the start, of a testing project.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Don’t need the MVC runtime to be running: </a:t>
            </a:r>
          </a:p>
          <a:p>
            <a:pPr marL="457200" lvl="1" indent="0">
              <a:buNone/>
            </a:pPr>
            <a:r>
              <a:rPr lang="en-US" baseline="0" dirty="0" smtClean="0"/>
              <a:t>Construct a controller, call its action method, make assertions about the </a:t>
            </a:r>
            <a:r>
              <a:rPr lang="en-US" baseline="0" dirty="0" err="1" smtClean="0"/>
              <a:t>ViewData</a:t>
            </a:r>
            <a:r>
              <a:rPr lang="en-US" baseline="0" dirty="0" smtClean="0"/>
              <a:t> coming back, all within a unit test. [next slide]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unit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pass</a:t>
            </a:r>
          </a:p>
          <a:p>
            <a:endParaRPr lang="en-US" dirty="0" smtClean="0"/>
          </a:p>
          <a:p>
            <a:r>
              <a:rPr lang="en-US" dirty="0" smtClean="0"/>
              <a:t>But is a passing unit test enough? 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Innocent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6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Blammo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Other players before</a:t>
            </a:r>
            <a:r>
              <a:rPr lang="en-US" baseline="0" dirty="0" smtClean="0"/>
              <a:t> your data get onto the screen, too:</a:t>
            </a:r>
          </a:p>
          <a:p>
            <a:pPr lvl="1"/>
            <a:r>
              <a:rPr lang="en-US" dirty="0" smtClean="0"/>
              <a:t>Filters, Actions… Does the view even exist?</a:t>
            </a:r>
          </a:p>
          <a:p>
            <a:pPr lvl="0"/>
            <a:r>
              <a:rPr lang="en-US" dirty="0" smtClean="0"/>
              <a:t>[Therefore… next slide]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Unit tests good, but not complete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tests can pass, but our site can be broken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need confidence to change the UI layer</a:t>
            </a:r>
          </a:p>
          <a:p>
            <a:r>
              <a:rPr lang="en-US" dirty="0" smtClean="0"/>
              <a:t>Without an</a:t>
            </a:r>
            <a:r>
              <a:rPr lang="en-US" baseline="0" dirty="0" smtClean="0"/>
              <a:t> expensive, time-consuming QA cycle, </a:t>
            </a:r>
          </a:p>
          <a:p>
            <a:r>
              <a:rPr lang="en-US" baseline="0" dirty="0" smtClean="0"/>
              <a:t>where making a change restarts the cycle.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IE driver, which you call from your</a:t>
            </a:r>
            <a:r>
              <a:rPr lang="en-US" baseline="0" dirty="0" smtClean="0"/>
              <a:t> tests via C#.</a:t>
            </a:r>
          </a:p>
          <a:p>
            <a:endParaRPr lang="en-US" baseline="0" dirty="0" smtClean="0"/>
          </a:p>
          <a:p>
            <a:r>
              <a:rPr lang="en-US" dirty="0" smtClean="0"/>
              <a:t>Test-runner platform that works with</a:t>
            </a:r>
            <a:r>
              <a:rPr lang="en-US" baseline="0" dirty="0" smtClean="0"/>
              <a:t> many test frameworks. </a:t>
            </a:r>
          </a:p>
          <a:p>
            <a:r>
              <a:rPr lang="en-US" baseline="0" dirty="0" smtClean="0"/>
              <a:t>When it runs the </a:t>
            </a:r>
            <a:r>
              <a:rPr lang="en-US" baseline="0" dirty="0" err="1" smtClean="0"/>
              <a:t>WatiN</a:t>
            </a:r>
            <a:r>
              <a:rPr lang="en-US" baseline="0" dirty="0" smtClean="0"/>
              <a:t> tests as part of our CI build, it captures screenshots when there’s a failure.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first try…</a:t>
            </a:r>
          </a:p>
          <a:p>
            <a:endParaRPr lang="en-US" dirty="0" smtClean="0"/>
          </a:p>
          <a:p>
            <a:r>
              <a:rPr lang="en-US" dirty="0" smtClean="0"/>
              <a:t>I don’t understand what this is doing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could cause this test to break?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the ways this could break</a:t>
            </a:r>
          </a:p>
          <a:p>
            <a:endParaRPr lang="en-US" dirty="0" smtClean="0"/>
          </a:p>
          <a:p>
            <a:r>
              <a:rPr lang="en-US" dirty="0" smtClean="0"/>
              <a:t>On #4, finding the textbox by name throws away</a:t>
            </a:r>
            <a:r>
              <a:rPr lang="en-US" baseline="0" dirty="0" smtClean="0"/>
              <a:t> the refactor-friendly advantage from using </a:t>
            </a:r>
            <a:r>
              <a:rPr lang="en-US" baseline="0" dirty="0" err="1" smtClean="0"/>
              <a:t>EditorFor</a:t>
            </a:r>
            <a:r>
              <a:rPr lang="en-US" baseline="0" dirty="0" smtClean="0"/>
              <a:t>(x =&gt; </a:t>
            </a:r>
            <a:r>
              <a:rPr lang="en-US" baseline="0" dirty="0" err="1" smtClean="0"/>
              <a:t>x.Name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On #7, asserting the destination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flouts our work on the routing engine. Also, the assertion doesn’t semantically fit what we’re trying to test.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we want value from these tests, it has to get a lot better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1C528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Testability +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MVCContrib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C528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</a:t>
            </a:r>
            <a:r>
              <a:rPr lang="en-US" baseline="0" dirty="0" smtClean="0"/>
              <a:t> views with testing in mind. </a:t>
            </a:r>
          </a:p>
          <a:p>
            <a:r>
              <a:rPr lang="en-US" baseline="0" dirty="0" smtClean="0"/>
              <a:t>Just as we design our domain classes to be more testable, likewise our views.</a:t>
            </a:r>
          </a:p>
          <a:p>
            <a:r>
              <a:rPr lang="en-US" baseline="0" dirty="0" err="1" smtClean="0"/>
              <a:t>MVCContrib</a:t>
            </a:r>
            <a:r>
              <a:rPr lang="en-US" baseline="0" dirty="0" smtClean="0"/>
              <a:t> provides helpers.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D53C-C622-4EBB-841D-8D160E4759EF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5" Type="http://schemas.openxmlformats.org/officeDocument/2006/relationships/tags" Target="../tags/tag81.xml"/><Relationship Id="rId10" Type="http://schemas.openxmlformats.org/officeDocument/2006/relationships/image" Target="../media/image9.png"/><Relationship Id="rId4" Type="http://schemas.openxmlformats.org/officeDocument/2006/relationships/tags" Target="../tags/tag80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50273" y="1295400"/>
            <a:ext cx="8382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 with ASP.NET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MVC</a:t>
            </a:r>
            <a:b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Jimmy </a:t>
            </a:r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Bogard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@</a:t>
            </a:r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jbogard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Headspring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http://www.thatconference.com/Images/SiteBadges/440w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33700"/>
            <a:ext cx="5334000" cy="3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685800" y="4724400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1C528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38684"/>
            <a:ext cx="8686800" cy="578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16871" cy="48993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771650"/>
            <a:ext cx="8963025" cy="3562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04900"/>
            <a:ext cx="8905875" cy="4991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04800"/>
            <a:ext cx="8153400" cy="638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nium Logo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599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for package NUni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09712"/>
            <a:ext cx="1981200" cy="198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25" y="4648200"/>
            <a:ext cx="4095750" cy="153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01" y="3038474"/>
            <a:ext cx="3497199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02181" cy="63246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301748"/>
            <a:ext cx="4038600" cy="609905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Conferences link text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Edit link text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Could pick wrong conference to edit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Input element name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Save button text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Could have more than one form on page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Landing </a:t>
            </a:r>
            <a:r>
              <a:rPr lang="en-US" sz="2400" dirty="0" err="1" smtClean="0"/>
              <a:t>url</a:t>
            </a:r>
            <a:r>
              <a:rPr lang="en-US" sz="2400" dirty="0" smtClean="0"/>
              <a:t>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Conference name text could be anywhere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822896" cy="35052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Lx4gU9giy28aFbxiaOe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gnxmbexBJX8JKf8OBIL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il0tGAejAvoUcImoXkR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giL6Qa3JfQQQ4cmIxWn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lP2qsdLreQ1o4HHAJ3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4mD92fMUhZxDXW3pIPY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PG7E0Wck8vmNLGNibwEj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QrJLwklqSrV4wW1neQI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gaanCqEsaiqOQGUeqSY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SG9QgNhOBBaOazA9HUL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6ls0pPY8olhueLaQb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0NGfJKHLTJ8VjB9BOg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D1wlDgb4WdDf2qKVlgo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qOi6UVKUfVVO45O7n8E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H1sN1fvUXWcBAH2wmfj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kdmF6eTf6IQf7gE7Uvp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Ctu64QMpAacZHerl8g0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LkAMSekNBDJlBTbZa3s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37ypGzn9kga8H9whXy5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flDya96Wf7m5hsesyLq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btb1tS6UCk7uScM8oe2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2LCR33u0jm5gMaam9GdQ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4Qz97dcjrIVih4seTwx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XMA1GpmcqUs9Hz9pPBU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e52CLfyOxFxJE5t2OAW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j1sNZgoerc3VyuY4D7E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BXU4VNNjlOmTL19Yghq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FIwY3JWPu3YwpvSUkAq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yFJWUFRna3yghcxXJ3m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UfBD5lWQS6ur9Rf6PgX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Y9dGmnRnKkUfKtlgAwr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LQ2GICe6zdqYgsqoYzY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wU6LLyGrFyLxnnDGEe8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qwgdG0cqPwfvVW76Bxu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PMdSQbxSlE5Bj8zXQGp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dJ53KiUKnHpP4kxSHuU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rL3v6HnseD9WyuNNqeX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cu3epYYVdJG6hjZfbdm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8L35T3FQBP3zzrRhpt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gscuOa2JemVpNVtmT5R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hdJqOjWXs8mgRjQA5SC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79LvoUwnsRwbaYKomJ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3x49viZYVMIO6zEiV1r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JF8RPHwTj5yk6dreodo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dC2xGnUJHmtQq2STwb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tlSaJ3NLPQ6xNo0Eshs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gLtqRGCdFdy0cNYEYs5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dyp3eKK60UgQ46Hic79B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ZNcdFNj0VWlyyU1NsSs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JlIRXGfYoExkzCR04WN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uwyNhoEg8BGk4QuNQDKX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1dkpWrNvMcFpQcj9oQj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Dex0vh69f1MNulsSsct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FE0iuGeUDqb5z5RWWwp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D2HXHwo7ES69zTZdMpV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3L8v7NUZmPMpjEb9kOv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BpLm1vgWddx01XAwZHw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YqwXWIK0HCfhqickvSQ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CyS2CfqdOSyiqlQ3yxc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JwikEcDF4E5NX5U6uA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J14sERLM0E9o2XwwO2f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YQqKwUxoRLcYmCCIQiHO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fyV42Pc60frKm8C459f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uPzH87sU5NG9UXaVnFwL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25w4dH1jjr8Pyhobg7O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vGP4KVwvZJ4DLvwAOWzU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wbpWNtKWt04qmAbPLqVWF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XiBoUJW69H133ffY4hz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hdHExUU1ia1KiohcjZa8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FIm6yvkjZayCIwtl1Mz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4tBAKyU5PA38Tce8VP2rH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CIshkQRik9DgCS2NbqM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pBiMxy7WMx4B8d3Xam7d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urwIuIfMVn6i6EEhatr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YsUBjdB97LELd1KCm92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30JeImRjuMybJ2Z2zdY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9kLo8Tfin105s3NTp2b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DkqDwy7iDiaIjzPV5IT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Hav4Xa4k6SY94ZhX0lXT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L8yGOsJ0ms0NHqXunHb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3h315XFFkuzYU8htBWSs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UJKe3tWtSrY0zh5QJEy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IvSoXAkcDhe2dOVAog4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Y93GclMfqCb6d0W56Fq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PGRFpwXwwLMc1flFvm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gt5UK9yog8So1vlZZEs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11314</TotalTime>
  <Words>391</Words>
  <Application>Microsoft Office PowerPoint</Application>
  <PresentationFormat>On-screen Show (4:3)</PresentationFormat>
  <Paragraphs>66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Functional Testing with ASP.NET MVC  Jimmy Bogard - @jbogard Headspring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Last Mile in ASP.NET MVC</dc:title>
  <dc:creator>Jimmy Bogard</dc:creator>
  <cp:lastModifiedBy>Jimmy Bogard</cp:lastModifiedBy>
  <cp:revision>113</cp:revision>
  <dcterms:created xsi:type="dcterms:W3CDTF">2009-09-26T03:23:41Z</dcterms:created>
  <dcterms:modified xsi:type="dcterms:W3CDTF">2012-08-22T19:19:20Z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1i4YTfrZok7gpHDhQHJ-F2FB2x4BeP_dXaJyLjVQ7j7k</vt:lpwstr>
  </property>
  <property fmtid="{D5CDD505-2E9C-101B-9397-08002B2CF9AE}" pid="3" name="Google.Documents.RevisionId">
    <vt:lpwstr>13402064645859634307</vt:lpwstr>
  </property>
  <property fmtid="{D5CDD505-2E9C-101B-9397-08002B2CF9AE}" pid="4" name="Google.Documents.PreviousRevisionId">
    <vt:lpwstr>07293820654295689551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