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1" r:id="rId2"/>
    <p:sldId id="269" r:id="rId3"/>
    <p:sldId id="308" r:id="rId4"/>
    <p:sldId id="270" r:id="rId5"/>
    <p:sldId id="295" r:id="rId6"/>
    <p:sldId id="271" r:id="rId7"/>
    <p:sldId id="296" r:id="rId8"/>
    <p:sldId id="299" r:id="rId9"/>
    <p:sldId id="300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87" r:id="rId18"/>
    <p:sldId id="281" r:id="rId19"/>
    <p:sldId id="288" r:id="rId20"/>
    <p:sldId id="289" r:id="rId21"/>
    <p:sldId id="303" r:id="rId22"/>
    <p:sldId id="304" r:id="rId23"/>
    <p:sldId id="309" r:id="rId24"/>
    <p:sldId id="305" r:id="rId25"/>
    <p:sldId id="306" r:id="rId26"/>
    <p:sldId id="307" r:id="rId27"/>
    <p:sldId id="267" r:id="rId28"/>
    <p:sldId id="301" r:id="rId29"/>
    <p:sldId id="3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7356" autoAdjust="0"/>
  </p:normalViewPr>
  <p:slideViewPr>
    <p:cSldViewPr snapToGrid="0">
      <p:cViewPr varScale="1">
        <p:scale>
          <a:sx n="75" d="100"/>
          <a:sy n="75" d="100"/>
        </p:scale>
        <p:origin x="84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D24E-6441-4C34-9150-7D417DBEA70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Full Stack REST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40462"/>
            <a:ext cx="6858000" cy="1655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Jimmy </a:t>
            </a:r>
            <a:r>
              <a:rPr lang="en-US" sz="2800" dirty="0" err="1"/>
              <a:t>Bogard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/>
              <a:t>github.com/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 err="1"/>
              <a:t>jimmybogard.com</a:t>
            </a:r>
            <a:endParaRPr lang="en-US" sz="2800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454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Where is hypermedia applicable?</a:t>
            </a:r>
          </a:p>
        </p:txBody>
      </p:sp>
    </p:spTree>
    <p:extLst>
      <p:ext uri="{BB962C8B-B14F-4D97-AF65-F5344CB8AC3E}">
        <p14:creationId xmlns:p14="http://schemas.microsoft.com/office/powerpoint/2010/main" val="299842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app – probably not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26009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clients - yes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3288" y="1690688"/>
            <a:ext cx="1281097" cy="441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862552" y="1690688"/>
            <a:ext cx="912937" cy="1849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App V1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75489" y="5195188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775489" y="5039716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62552" y="4049749"/>
            <a:ext cx="908170" cy="20515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App V2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70722" y="2714744"/>
            <a:ext cx="1447800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770722" y="2559272"/>
            <a:ext cx="14478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65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Disparate servers - yes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1175" y="1690688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Server V1</a:t>
            </a:r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>
            <a:off x="4606514" y="5047003"/>
            <a:ext cx="2054662" cy="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598276" y="4766950"/>
            <a:ext cx="2062899" cy="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68414" y="1690688"/>
            <a:ext cx="1125095" cy="4359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App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93509" y="2801236"/>
            <a:ext cx="2067666" cy="6231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93509" y="2509891"/>
            <a:ext cx="2067666" cy="774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1176" y="4035714"/>
            <a:ext cx="1125095" cy="202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Server V2</a:t>
            </a:r>
          </a:p>
        </p:txBody>
      </p:sp>
    </p:spTree>
    <p:extLst>
      <p:ext uri="{BB962C8B-B14F-4D97-AF65-F5344CB8AC3E}">
        <p14:creationId xmlns:p14="http://schemas.microsoft.com/office/powerpoint/2010/main" val="19280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apps - perhaps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6345623" y="4340772"/>
            <a:ext cx="1016876" cy="211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7207" y="1687617"/>
            <a:ext cx="1016876" cy="47694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Mobile Device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13383" y="2473265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09849" y="5400649"/>
            <a:ext cx="2416329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13383" y="5067582"/>
            <a:ext cx="241632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59547" y="4516579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AJAX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5623" y="1687617"/>
            <a:ext cx="1016876" cy="21197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/>
              <a:t>App Store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9547" y="1939865"/>
            <a:ext cx="28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App.ipa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70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Common theme: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Client/server developed/deployed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220309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Choosing a hypermedia format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Build your own</a:t>
            </a:r>
          </a:p>
          <a:p>
            <a:endParaRPr lang="en-US" sz="3600" dirty="0"/>
          </a:p>
          <a:p>
            <a:r>
              <a:rPr lang="en-US" sz="3600" dirty="0"/>
              <a:t>Pick a standard</a:t>
            </a:r>
          </a:p>
          <a:p>
            <a:endParaRPr lang="en-US" sz="3600" dirty="0"/>
          </a:p>
          <a:p>
            <a:r>
              <a:rPr lang="en-US" sz="3600" dirty="0"/>
              <a:t>Hybrid – pick a standard and extend</a:t>
            </a:r>
          </a:p>
        </p:txBody>
      </p:sp>
    </p:spTree>
    <p:extLst>
      <p:ext uri="{BB962C8B-B14F-4D97-AF65-F5344CB8AC3E}">
        <p14:creationId xmlns:p14="http://schemas.microsoft.com/office/powerpoint/2010/main" val="281423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 err="1"/>
              <a:t>collection+json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57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9" y="0"/>
            <a:ext cx="11792607" cy="684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14" y="1176151"/>
            <a:ext cx="11737521" cy="45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2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REST: the good parts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Hypermedia</a:t>
            </a:r>
          </a:p>
        </p:txBody>
      </p:sp>
    </p:spTree>
    <p:extLst>
      <p:ext uri="{BB962C8B-B14F-4D97-AF65-F5344CB8AC3E}">
        <p14:creationId xmlns:p14="http://schemas.microsoft.com/office/powerpoint/2010/main" val="30058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9" y="277586"/>
            <a:ext cx="11493731" cy="63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8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theculinaryexchange.com/wp-content/uploads/2015/05/bee-stings-shutterstock_107138072-617x4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5" y="830639"/>
            <a:ext cx="5876925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.kinja-img.com/gawker-media/image/upload/uznrb8lecqsfzhymvnq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55" y="1221165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6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cats.org.uk/uploads/images/pages/photo_latest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96" y="262166"/>
            <a:ext cx="4253948" cy="526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adultfootedpjs.com/media/products/BlueDucks%20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793" y="0"/>
            <a:ext cx="4356789" cy="65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0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clipartzebraz.com/cliparts/bomb/cliparti1_bomb_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6" y="922983"/>
            <a:ext cx="4674945" cy="467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previewcf.turbosquid.com/Preview/2014/05/23__15_25_01/Shovel_view_01.jpge9200db2-781f-4214-a8da-7567372999b6Lar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31" y="40295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383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POST-Redirect-GET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MVC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  <a:p>
            <a:pPr algn="ctr"/>
            <a:r>
              <a:rPr lang="en-US" dirty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/student/index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</a:t>
            </a:r>
          </a:p>
          <a:p>
            <a:pPr algn="ctr"/>
            <a:r>
              <a:rPr lang="en-US" dirty="0"/>
              <a:t>/student/index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OK</a:t>
            </a:r>
          </a:p>
          <a:p>
            <a:r>
              <a:rPr lang="en-US" dirty="0"/>
              <a:t>text/html</a:t>
            </a:r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1533" y="3882450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screen</a:t>
            </a:r>
          </a:p>
        </p:txBody>
      </p:sp>
    </p:spTree>
    <p:extLst>
      <p:ext uri="{BB962C8B-B14F-4D97-AF65-F5344CB8AC3E}">
        <p14:creationId xmlns:p14="http://schemas.microsoft.com/office/powerpoint/2010/main" val="369216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71147" y="1690688"/>
            <a:ext cx="854440" cy="48300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5947" y="1690688"/>
            <a:ext cx="854440" cy="4830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sp>
        <p:nvSpPr>
          <p:cNvPr id="7" name="Can 6"/>
          <p:cNvSpPr/>
          <p:nvPr/>
        </p:nvSpPr>
        <p:spPr>
          <a:xfrm>
            <a:off x="10079636" y="3140437"/>
            <a:ext cx="1274164" cy="1484026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20387" y="2578308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58781" y="1714755"/>
            <a:ext cx="157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POST</a:t>
            </a:r>
          </a:p>
          <a:p>
            <a:pPr algn="ctr"/>
            <a:r>
              <a:rPr lang="en-US" dirty="0"/>
              <a:t>/student</a:t>
            </a:r>
            <a:endParaRPr lang="en-US" sz="28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20387" y="3057996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10262" y="31311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302 Found</a:t>
            </a:r>
          </a:p>
          <a:p>
            <a:r>
              <a:rPr lang="en-US" dirty="0"/>
              <a:t>/student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0387" y="5244904"/>
            <a:ext cx="2650760" cy="14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0328" y="4444685"/>
            <a:ext cx="22859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GET</a:t>
            </a:r>
          </a:p>
          <a:p>
            <a:pPr algn="ctr"/>
            <a:r>
              <a:rPr lang="en-US" dirty="0"/>
              <a:t>/student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220385" y="5665321"/>
            <a:ext cx="2650761" cy="14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10260" y="57385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OK</a:t>
            </a:r>
          </a:p>
          <a:p>
            <a:r>
              <a:rPr lang="en-US" dirty="0" err="1"/>
              <a:t>collection+json</a:t>
            </a:r>
            <a:endParaRPr lang="en-US" dirty="0"/>
          </a:p>
        </p:txBody>
      </p:sp>
      <p:cxnSp>
        <p:nvCxnSpPr>
          <p:cNvPr id="4" name="Elbow Connector 3"/>
          <p:cNvCxnSpPr>
            <a:endCxn id="7" idx="2"/>
          </p:cNvCxnSpPr>
          <p:nvPr/>
        </p:nvCxnSpPr>
        <p:spPr>
          <a:xfrm>
            <a:off x="6725587" y="2758698"/>
            <a:ext cx="3354049" cy="1123752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endCxn id="7" idx="2"/>
          </p:cNvCxnSpPr>
          <p:nvPr/>
        </p:nvCxnSpPr>
        <p:spPr>
          <a:xfrm flipV="1">
            <a:off x="6725587" y="3882450"/>
            <a:ext cx="3354049" cy="1557455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97787" y="3852563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Refresh 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7786" y="5738517"/>
            <a:ext cx="13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Re-render</a:t>
            </a:r>
          </a:p>
        </p:txBody>
      </p:sp>
    </p:spTree>
    <p:extLst>
      <p:ext uri="{BB962C8B-B14F-4D97-AF65-F5344CB8AC3E}">
        <p14:creationId xmlns:p14="http://schemas.microsoft.com/office/powerpoint/2010/main" val="83646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20" grpId="0"/>
      <p:bldP spid="22" grpId="0"/>
      <p:bldP spid="12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collection+json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19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262187"/>
            <a:ext cx="7000875" cy="2333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4600" y="2209800"/>
            <a:ext cx="7162800" cy="2438400"/>
          </a:xfrm>
          <a:prstGeom prst="rect">
            <a:avLst/>
          </a:prstGeom>
          <a:solidFill>
            <a:srgbClr val="4F81B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1208" y="2273073"/>
            <a:ext cx="6933792" cy="381000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1208" y="3030582"/>
            <a:ext cx="6933792" cy="474618"/>
          </a:xfrm>
          <a:prstGeom prst="rect">
            <a:avLst/>
          </a:prstGeom>
          <a:solidFill>
            <a:schemeClr val="accent3">
              <a:alpha val="25098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>
                <a:solidFill>
                  <a:schemeClr val="tx1"/>
                </a:solidFill>
              </a:rPr>
              <a:t>Row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3064703"/>
            <a:ext cx="1366430" cy="312758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Cell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58200" y="3064703"/>
            <a:ext cx="1066800" cy="312758"/>
          </a:xfrm>
          <a:prstGeom prst="rect">
            <a:avLst/>
          </a:prstGeom>
          <a:solidFill>
            <a:schemeClr val="accent4">
              <a:alpha val="25098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400" b="1" dirty="0">
                <a:solidFill>
                  <a:schemeClr val="tx1"/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4745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Full Stack REST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440462"/>
            <a:ext cx="6858000" cy="1655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Jimmy </a:t>
            </a:r>
            <a:r>
              <a:rPr lang="en-US" sz="2800" dirty="0" err="1"/>
              <a:t>Bogard</a:t>
            </a:r>
            <a:endParaRPr lang="en-US" sz="2800" dirty="0"/>
          </a:p>
          <a:p>
            <a:r>
              <a:rPr lang="en-US" sz="2800" dirty="0"/>
              <a:t>@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/>
              <a:t>github.com/</a:t>
            </a:r>
            <a:r>
              <a:rPr lang="en-US" sz="2800" dirty="0" err="1"/>
              <a:t>jbogard</a:t>
            </a:r>
            <a:endParaRPr lang="en-US" sz="2800" dirty="0"/>
          </a:p>
          <a:p>
            <a:r>
              <a:rPr lang="en-US" sz="2800" dirty="0" err="1"/>
              <a:t>jimmybogard.com</a:t>
            </a:r>
            <a:endParaRPr lang="en-US" sz="2800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50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925" y="914400"/>
            <a:ext cx="8806668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What’s wrong with plain </a:t>
            </a:r>
            <a:r>
              <a:rPr lang="en-US" dirty="0" err="1"/>
              <a:t>ol</a:t>
            </a:r>
            <a:r>
              <a:rPr lang="en-US" dirty="0"/>
              <a:t>’ JSON objects?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(POJSONO)</a:t>
            </a:r>
          </a:p>
        </p:txBody>
      </p:sp>
    </p:spTree>
    <p:extLst>
      <p:ext uri="{BB962C8B-B14F-4D97-AF65-F5344CB8AC3E}">
        <p14:creationId xmlns:p14="http://schemas.microsoft.com/office/powerpoint/2010/main" val="257809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Mo’ POJSONO problems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587" y="2427890"/>
            <a:ext cx="5326449" cy="28062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Labels/names hardcoded</a:t>
            </a:r>
          </a:p>
          <a:p>
            <a:endParaRPr lang="en-US" dirty="0"/>
          </a:p>
          <a:p>
            <a:r>
              <a:rPr lang="en-US" dirty="0"/>
              <a:t>Types inferred</a:t>
            </a:r>
          </a:p>
          <a:p>
            <a:endParaRPr lang="en-US" dirty="0"/>
          </a:p>
          <a:p>
            <a:r>
              <a:rPr lang="en-US" dirty="0"/>
              <a:t>What can I do with this?</a:t>
            </a:r>
          </a:p>
          <a:p>
            <a:endParaRPr lang="en-US" dirty="0"/>
          </a:p>
          <a:p>
            <a:r>
              <a:rPr lang="en-US" dirty="0"/>
              <a:t>What is related to this?</a:t>
            </a:r>
          </a:p>
        </p:txBody>
      </p:sp>
    </p:spTree>
    <p:extLst>
      <p:ext uri="{BB962C8B-B14F-4D97-AF65-F5344CB8AC3E}">
        <p14:creationId xmlns:p14="http://schemas.microsoft.com/office/powerpoint/2010/main" val="374176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Hypermedia = </a:t>
            </a:r>
            <a:br>
              <a:rPr lang="en-US" dirty="0"/>
            </a:br>
            <a:r>
              <a:rPr lang="en-US" dirty="0"/>
              <a:t>JSON +</a:t>
            </a:r>
            <a:br>
              <a:rPr lang="en-US" dirty="0"/>
            </a:br>
            <a:r>
              <a:rPr lang="en-US" dirty="0"/>
              <a:t>Links +</a:t>
            </a:r>
            <a:br>
              <a:rPr lang="en-US" dirty="0"/>
            </a:br>
            <a:r>
              <a:rPr lang="en-US" dirty="0"/>
              <a:t>URLs +</a:t>
            </a:r>
            <a:br>
              <a:rPr lang="en-US" dirty="0"/>
            </a:br>
            <a:r>
              <a:rPr lang="en-US" dirty="0"/>
              <a:t>Forms/Queries</a:t>
            </a:r>
          </a:p>
        </p:txBody>
      </p:sp>
    </p:spTree>
    <p:extLst>
      <p:ext uri="{BB962C8B-B14F-4D97-AF65-F5344CB8AC3E}">
        <p14:creationId xmlns:p14="http://schemas.microsoft.com/office/powerpoint/2010/main" val="127633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9766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en-US" dirty="0"/>
              <a:t>Typical Hypermedia experience</a:t>
            </a:r>
          </a:p>
        </p:txBody>
      </p:sp>
    </p:spTree>
    <p:extLst>
      <p:ext uri="{BB962C8B-B14F-4D97-AF65-F5344CB8AC3E}">
        <p14:creationId xmlns:p14="http://schemas.microsoft.com/office/powerpoint/2010/main" val="361343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TXeJH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2425" y="0"/>
            <a:ext cx="386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together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496503" y="1690689"/>
            <a:ext cx="1171904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941379" y="1690689"/>
            <a:ext cx="1053662" cy="4552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Browser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95041" y="3234559"/>
            <a:ext cx="2501462" cy="0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09914" y="271133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082" y="323455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JavaScript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97499" y="5029200"/>
            <a:ext cx="2499004" cy="889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95041" y="4675423"/>
            <a:ext cx="2501462" cy="7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09914" y="4152203"/>
            <a:ext cx="107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AJAX</a:t>
            </a:r>
          </a:p>
        </p:txBody>
      </p:sp>
      <p:pic>
        <p:nvPicPr>
          <p:cNvPr id="2050" name="Picture 2" descr="http://i.imgur.com/vtexof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64" y="2711339"/>
            <a:ext cx="3428077" cy="234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121906" y="5040039"/>
            <a:ext cx="243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Hypermedia</a:t>
            </a:r>
          </a:p>
        </p:txBody>
      </p:sp>
      <p:pic>
        <p:nvPicPr>
          <p:cNvPr id="1026" name="Picture 2" descr="https://upload.wikimedia.org/wikipedia/en/e/ec/Bowser_-_New_Super_Mario_Bros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1" y="2383666"/>
            <a:ext cx="30003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9678</TotalTime>
  <Words>208</Words>
  <Application>Microsoft Office PowerPoint</Application>
  <PresentationFormat>Widescreen</PresentationFormat>
  <Paragraphs>93</Paragraphs>
  <Slides>29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Office Theme</vt:lpstr>
      <vt:lpstr>Full Stack REST</vt:lpstr>
      <vt:lpstr>REST: the good parts  Hypermedia</vt:lpstr>
      <vt:lpstr>PowerPoint Presentation</vt:lpstr>
      <vt:lpstr>What’s wrong with plain ol’ JSON objects?  (POJSONO)</vt:lpstr>
      <vt:lpstr>Mo’ POJSONO problems</vt:lpstr>
      <vt:lpstr>Hypermedia =  JSON + Links + URLs + Forms/Queries</vt:lpstr>
      <vt:lpstr>Typical Hypermedia experience</vt:lpstr>
      <vt:lpstr>PowerPoint Presentation</vt:lpstr>
      <vt:lpstr>Deployed together</vt:lpstr>
      <vt:lpstr>Where is hypermedia applicable?</vt:lpstr>
      <vt:lpstr>Normal app – probably not</vt:lpstr>
      <vt:lpstr>Disparate clients - yes</vt:lpstr>
      <vt:lpstr>Disparate servers - yes</vt:lpstr>
      <vt:lpstr>Mobile apps - perhaps</vt:lpstr>
      <vt:lpstr>Common theme:  Client/server developed/deployed independently</vt:lpstr>
      <vt:lpstr>Choosing a hypermedia format</vt:lpstr>
      <vt:lpstr>collection+json</vt:lpstr>
      <vt:lpstr>PowerPoint Presentation</vt:lpstr>
      <vt:lpstr>PowerPoint Presentation</vt:lpstr>
      <vt:lpstr>PowerPoint Presentation</vt:lpstr>
      <vt:lpstr>Why React?</vt:lpstr>
      <vt:lpstr>PowerPoint Presentation</vt:lpstr>
      <vt:lpstr>PowerPoint Presentation</vt:lpstr>
      <vt:lpstr>PowerPoint Presentation</vt:lpstr>
      <vt:lpstr>POST-Redirect-GET</vt:lpstr>
      <vt:lpstr>React Flow</vt:lpstr>
      <vt:lpstr>Demo:  collection+json</vt:lpstr>
      <vt:lpstr>PowerPoint Presentation</vt:lpstr>
      <vt:lpstr>Full Stack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70</cp:revision>
  <dcterms:created xsi:type="dcterms:W3CDTF">2014-12-03T11:14:03Z</dcterms:created>
  <dcterms:modified xsi:type="dcterms:W3CDTF">2017-11-13T13:26:42Z</dcterms:modified>
</cp:coreProperties>
</file>