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heme/theme2.xml" ContentType="application/vnd.openxmlformats-officedocument.them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2.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3.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4.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5.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6.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7.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8.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9.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10.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11.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12.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1"/>
  </p:notesMasterIdLst>
  <p:sldIdLst>
    <p:sldId id="284" r:id="rId2"/>
    <p:sldId id="260" r:id="rId3"/>
    <p:sldId id="262" r:id="rId4"/>
    <p:sldId id="275" r:id="rId5"/>
    <p:sldId id="270" r:id="rId6"/>
    <p:sldId id="271" r:id="rId7"/>
    <p:sldId id="272" r:id="rId8"/>
    <p:sldId id="273" r:id="rId9"/>
    <p:sldId id="264" r:id="rId10"/>
    <p:sldId id="266" r:id="rId11"/>
    <p:sldId id="267" r:id="rId12"/>
    <p:sldId id="274" r:id="rId13"/>
    <p:sldId id="269" r:id="rId14"/>
    <p:sldId id="276" r:id="rId15"/>
    <p:sldId id="277" r:id="rId16"/>
    <p:sldId id="278" r:id="rId17"/>
    <p:sldId id="279" r:id="rId18"/>
    <p:sldId id="280" r:id="rId19"/>
    <p:sldId id="28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785" autoAdjust="0"/>
  </p:normalViewPr>
  <p:slideViewPr>
    <p:cSldViewPr>
      <p:cViewPr>
        <p:scale>
          <a:sx n="80" d="100"/>
          <a:sy n="80" d="100"/>
        </p:scale>
        <p:origin x="-185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51DA03-8BC9-4A63-9B91-EA366045B0E8}" type="datetimeFigureOut">
              <a:rPr lang="en-US" smtClean="0"/>
              <a:t>6/5/2012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C3FF49-3932-43E0-8B20-094659508D18}" type="slidenum">
              <a:rPr lang="en-US" smtClean="0"/>
              <a:t>‹#›</a:t>
            </a:fld>
            <a:endParaRPr lang="en-US"/>
          </a:p>
        </p:txBody>
      </p:sp>
    </p:spTree>
    <p:extLst>
      <p:ext uri="{BB962C8B-B14F-4D97-AF65-F5344CB8AC3E}">
        <p14:creationId xmlns:p14="http://schemas.microsoft.com/office/powerpoint/2010/main" val="1761389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t>
            </a:r>
            <a:r>
              <a:rPr lang="en-US" dirty="0" err="1" smtClean="0"/>
              <a:t>PoEAA</a:t>
            </a:r>
            <a:r>
              <a:rPr lang="en-US" dirty="0" smtClean="0"/>
              <a:t>:</a:t>
            </a:r>
            <a:r>
              <a:rPr lang="en-US" baseline="0" dirty="0" smtClean="0"/>
              <a:t> </a:t>
            </a:r>
            <a:r>
              <a:rPr lang="en-US" dirty="0" smtClean="0"/>
              <a:t>An object model of the domain that incorporates both behavior and data.</a:t>
            </a:r>
          </a:p>
          <a:p>
            <a:endParaRPr lang="en-US" dirty="0" smtClean="0"/>
          </a:p>
          <a:p>
            <a:r>
              <a:rPr lang="en-US" dirty="0" smtClean="0"/>
              <a:t>Key – data AND behavior</a:t>
            </a:r>
          </a:p>
          <a:p>
            <a:endParaRPr lang="en-US" dirty="0" smtClean="0"/>
          </a:p>
          <a:p>
            <a:r>
              <a:rPr lang="en-US" dirty="0" smtClean="0"/>
              <a:t>Beyond nouns</a:t>
            </a:r>
            <a:r>
              <a:rPr lang="en-US" baseline="0" dirty="0" smtClean="0"/>
              <a:t> and verbs</a:t>
            </a:r>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2</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11</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basic symptom of an Anemic Domain Model is that at first blush it looks like the real thing. There are objects, many named after the nouns in the domain space, and these objects are connected with the rich relationships and structure that true domain models have. The catch comes when you look at the behavior, and you realize that there is hardly any behavior on these objects, making them little more than bags of getters and setters. Indeed often these models come with design rules that say that you are not to put any domain logic in the </a:t>
            </a:r>
            <a:r>
              <a:rPr lang="en-US" sz="1200" b="0" i="0" kern="1200" dirty="0" err="1" smtClean="0">
                <a:solidFill>
                  <a:schemeClr val="tx1"/>
                </a:solidFill>
                <a:effectLst/>
                <a:latin typeface="+mn-lt"/>
                <a:ea typeface="+mn-ea"/>
                <a:cs typeface="+mn-cs"/>
              </a:rPr>
              <a:t>the</a:t>
            </a:r>
            <a:r>
              <a:rPr lang="en-US" sz="1200" b="0" i="0" kern="1200" dirty="0" smtClean="0">
                <a:solidFill>
                  <a:schemeClr val="tx1"/>
                </a:solidFill>
                <a:effectLst/>
                <a:latin typeface="+mn-lt"/>
                <a:ea typeface="+mn-ea"/>
                <a:cs typeface="+mn-cs"/>
              </a:rPr>
              <a:t> domain objects. Instead there are a set of service objects which capture all the domain logic. These services live on top of the domain model and use the domain model for data.</a:t>
            </a:r>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12</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13</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Paying</a:t>
            </a:r>
            <a:r>
              <a:rPr lang="en-US" baseline="0" dirty="0" smtClean="0"/>
              <a:t> attention to code smells, model smells, OO and refactoring</a:t>
            </a:r>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19</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lot of times</a:t>
            </a:r>
            <a:r>
              <a:rPr lang="en-US" baseline="0" dirty="0" smtClean="0"/>
              <a:t> – you shouldn’t</a:t>
            </a:r>
          </a:p>
          <a:p>
            <a:endParaRPr lang="en-US" baseline="0" dirty="0" smtClean="0"/>
          </a:p>
          <a:p>
            <a:r>
              <a:rPr lang="en-US" baseline="0" dirty="0" smtClean="0"/>
              <a:t>When you should – complex domain, or a long-lived project where behavior gets added piece by </a:t>
            </a:r>
            <a:r>
              <a:rPr lang="en-US" baseline="0" dirty="0" smtClean="0"/>
              <a:t>piece</a:t>
            </a:r>
          </a:p>
          <a:p>
            <a:endParaRPr lang="en-US" baseline="0" dirty="0" smtClean="0"/>
          </a:p>
          <a:p>
            <a:r>
              <a:rPr lang="en-US" baseline="0" dirty="0" smtClean="0"/>
              <a:t>Good news – we can delay this decision until it’s needed</a:t>
            </a:r>
            <a:endParaRPr lang="en-US" baseline="0" dirty="0" smtClean="0"/>
          </a:p>
        </p:txBody>
      </p:sp>
      <p:sp>
        <p:nvSpPr>
          <p:cNvPr id="4" name="Slide Number Placeholder 3"/>
          <p:cNvSpPr>
            <a:spLocks noGrp="1"/>
          </p:cNvSpPr>
          <p:nvPr>
            <p:ph type="sldNum" sz="quarter" idx="10"/>
          </p:nvPr>
        </p:nvSpPr>
        <p:spPr/>
        <p:txBody>
          <a:bodyPr/>
          <a:lstStyle/>
          <a:p>
            <a:fld id="{CCC3FF49-3932-43E0-8B20-094659508D18}" type="slidenum">
              <a:rPr lang="en-US" smtClean="0"/>
              <a:t>3</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4</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Loyalty program</a:t>
            </a:r>
          </a:p>
          <a:p>
            <a:endParaRPr lang="en-US" dirty="0" smtClean="0"/>
          </a:p>
          <a:p>
            <a:r>
              <a:rPr lang="en-US" dirty="0" smtClean="0"/>
              <a:t>Looks rich,</a:t>
            </a:r>
            <a:r>
              <a:rPr lang="en-US" baseline="0" dirty="0" smtClean="0"/>
              <a:t> right?</a:t>
            </a:r>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5</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Loyalty program</a:t>
            </a:r>
          </a:p>
          <a:p>
            <a:endParaRPr lang="en-US" dirty="0" smtClean="0"/>
          </a:p>
          <a:p>
            <a:r>
              <a:rPr lang="en-US" dirty="0" smtClean="0"/>
              <a:t>Looks rich,</a:t>
            </a:r>
            <a:r>
              <a:rPr lang="en-US" baseline="0" dirty="0" smtClean="0"/>
              <a:t> right?</a:t>
            </a:r>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6</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Loyalty program</a:t>
            </a:r>
          </a:p>
          <a:p>
            <a:endParaRPr lang="en-US" dirty="0" smtClean="0"/>
          </a:p>
          <a:p>
            <a:r>
              <a:rPr lang="en-US" dirty="0" smtClean="0"/>
              <a:t>Looks rich,</a:t>
            </a:r>
            <a:r>
              <a:rPr lang="en-US" baseline="0" dirty="0" smtClean="0"/>
              <a:t> right?</a:t>
            </a:r>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7</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Loyalty program</a:t>
            </a:r>
          </a:p>
          <a:p>
            <a:endParaRPr lang="en-US" dirty="0" smtClean="0"/>
          </a:p>
          <a:p>
            <a:r>
              <a:rPr lang="en-US" dirty="0" smtClean="0"/>
              <a:t>Looks rich,</a:t>
            </a:r>
            <a:r>
              <a:rPr lang="en-US" baseline="0" dirty="0" smtClean="0"/>
              <a:t> right?</a:t>
            </a:r>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8</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Loyalty program</a:t>
            </a:r>
          </a:p>
          <a:p>
            <a:endParaRPr lang="en-US" dirty="0" smtClean="0"/>
          </a:p>
          <a:p>
            <a:r>
              <a:rPr lang="en-US" dirty="0" smtClean="0"/>
              <a:t>Looks rich,</a:t>
            </a:r>
            <a:r>
              <a:rPr lang="en-US" baseline="0" dirty="0" smtClean="0"/>
              <a:t> right?</a:t>
            </a:r>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9</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10</a:t>
            </a:fld>
            <a:endParaRPr lang="en-US"/>
          </a:p>
        </p:txBody>
      </p:sp>
    </p:spTree>
    <p:extLst>
      <p:ext uri="{BB962C8B-B14F-4D97-AF65-F5344CB8AC3E}">
        <p14:creationId xmlns:p14="http://schemas.microsoft.com/office/powerpoint/2010/main" val="120998121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1.xml"/><Relationship Id="rId3" Type="http://schemas.openxmlformats.org/officeDocument/2006/relationships/tags" Target="../tags/tag6.xml"/><Relationship Id="rId7" Type="http://schemas.openxmlformats.org/officeDocument/2006/relationships/tags" Target="../tags/tag10.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5" Type="http://schemas.openxmlformats.org/officeDocument/2006/relationships/tags" Target="../tags/tag8.xml"/><Relationship Id="rId10" Type="http://schemas.openxmlformats.org/officeDocument/2006/relationships/image" Target="../media/image3.png"/><Relationship Id="rId4" Type="http://schemas.openxmlformats.org/officeDocument/2006/relationships/tags" Target="../tags/tag7.xml"/><Relationship Id="rId9"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tags" Target="../tags/tag12.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3" name="Rectangle 12"/>
          <p:cNvSpPr/>
          <p:nvPr>
            <p:custDataLst>
              <p:tags r:id="rId1"/>
            </p:custDataLst>
          </p:nvPr>
        </p:nvSpPr>
        <p:spPr>
          <a:xfrm>
            <a:off x="0" y="5715000"/>
            <a:ext cx="9144000" cy="1143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custDataLst>
              <p:tags r:id="rId2"/>
            </p:custDataLst>
          </p:nvPr>
        </p:nvSpPr>
        <p:spPr>
          <a:xfrm>
            <a:off x="228600" y="2057400"/>
            <a:ext cx="8686800" cy="3886200"/>
          </a:xfrm>
          <a:prstGeom prst="rect">
            <a:avLst/>
          </a:prstGeom>
          <a:solidFill>
            <a:schemeClr val="bg1">
              <a:alpha val="67000"/>
            </a:schemeClr>
          </a:solidFill>
          <a:ln w="88900"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endParaRPr>
          </a:p>
        </p:txBody>
      </p:sp>
      <p:sp>
        <p:nvSpPr>
          <p:cNvPr id="8" name="Rectangle 7"/>
          <p:cNvSpPr/>
          <p:nvPr>
            <p:custDataLst>
              <p:tags r:id="rId3"/>
            </p:custDataLst>
          </p:nvPr>
        </p:nvSpPr>
        <p:spPr>
          <a:xfrm>
            <a:off x="0" y="342900"/>
            <a:ext cx="9144000" cy="1397938"/>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custDataLst>
              <p:tags r:id="rId4"/>
            </p:custDataLst>
          </p:nvPr>
        </p:nvSpPr>
        <p:spPr>
          <a:xfrm>
            <a:off x="457200" y="2286000"/>
            <a:ext cx="8229600" cy="1943100"/>
          </a:xfrm>
          <a:solidFill>
            <a:schemeClr val="bg1">
              <a:alpha val="67000"/>
            </a:schemeClr>
          </a:solidFill>
          <a:effectLst/>
        </p:spPr>
        <p:txBody>
          <a:bodyPr/>
          <a:lstStyle>
            <a:lvl1pPr algn="ctr">
              <a:defRPr b="1">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custDataLst>
              <p:tags r:id="rId5"/>
            </p:custDataLst>
          </p:nvPr>
        </p:nvSpPr>
        <p:spPr>
          <a:xfrm>
            <a:off x="457200" y="4457700"/>
            <a:ext cx="8229600" cy="1257300"/>
          </a:xfrm>
          <a:solidFill>
            <a:schemeClr val="bg1">
              <a:alpha val="67000"/>
            </a:schemeClr>
          </a:solidFill>
        </p:spPr>
        <p:txBody>
          <a:bodyPr wrap="square" anchor="ctr" anchorCtr="1">
            <a:normAutofit/>
          </a:bodyPr>
          <a:lstStyle>
            <a:lvl1pPr marL="0" indent="0" algn="ctr">
              <a:buNone/>
              <a:defRPr sz="2800" b="1" cap="all" baseline="0">
                <a:solidFill>
                  <a:srgbClr val="0069AA"/>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p:custDataLst>
              <p:tags r:id="rId6"/>
            </p:custDataLst>
          </p:nvPr>
        </p:nvPicPr>
        <p:blipFill>
          <a:blip r:embed="rId10" cstate="print">
            <a:extLst>
              <a:ext uri="{28A0092B-C50C-407E-A947-70E740481C1C}">
                <a14:useLocalDpi xmlns:a14="http://schemas.microsoft.com/office/drawing/2010/main" val="0"/>
              </a:ext>
            </a:extLst>
          </a:blip>
          <a:stretch>
            <a:fillRect/>
          </a:stretch>
        </p:blipFill>
        <p:spPr>
          <a:xfrm>
            <a:off x="1554474" y="575829"/>
            <a:ext cx="6035052" cy="932081"/>
          </a:xfrm>
          <a:prstGeom prst="rect">
            <a:avLst/>
          </a:prstGeom>
        </p:spPr>
      </p:pic>
      <p:sp>
        <p:nvSpPr>
          <p:cNvPr id="17" name="Rectangle 16"/>
          <p:cNvSpPr/>
          <p:nvPr>
            <p:custDataLst>
              <p:tags r:id="rId7"/>
            </p:custDataLst>
          </p:nvPr>
        </p:nvSpPr>
        <p:spPr>
          <a:xfrm>
            <a:off x="228600" y="6172200"/>
            <a:ext cx="42291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dirty="0" smtClean="0"/>
              <a:t>headspring.com</a:t>
            </a:r>
            <a:endParaRPr lang="en-US" b="0" dirty="0"/>
          </a:p>
        </p:txBody>
      </p:sp>
      <p:sp>
        <p:nvSpPr>
          <p:cNvPr id="18" name="Rectangle 17"/>
          <p:cNvSpPr/>
          <p:nvPr>
            <p:custDataLst>
              <p:tags r:id="rId8"/>
            </p:custDataLst>
          </p:nvPr>
        </p:nvSpPr>
        <p:spPr>
          <a:xfrm>
            <a:off x="4686300" y="6172200"/>
            <a:ext cx="42291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@headspring</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smtClean="0"/>
              <a:t>Click to edit Master title style</a:t>
            </a:r>
            <a:endParaRPr lang="en-US"/>
          </a:p>
        </p:txBody>
      </p:sp>
      <p:sp>
        <p:nvSpPr>
          <p:cNvPr id="3" name="Content Placeholder 2"/>
          <p:cNvSpPr>
            <a:spLocks noGrp="1"/>
          </p:cNvSpPr>
          <p:nvPr>
            <p:ph idx="1"/>
            <p:custDataLst>
              <p:tags r:id="rId2"/>
            </p:custDataLst>
          </p:nvPr>
        </p:nvSpPr>
        <p:spPr>
          <a:xfrm>
            <a:off x="228600" y="1485900"/>
            <a:ext cx="8686800" cy="4686300"/>
          </a:xfrm>
        </p:spPr>
        <p:txBody>
          <a:bodyPr lIns="118872" tIns="118872" rIns="118872" bIns="118872"/>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smtClean="0"/>
              <a:t>Click to edit Master title style</a:t>
            </a:r>
            <a:endParaRPr lang="en-US"/>
          </a:p>
        </p:txBody>
      </p:sp>
      <p:sp>
        <p:nvSpPr>
          <p:cNvPr id="3" name="Content Placeholder 2"/>
          <p:cNvSpPr>
            <a:spLocks noGrp="1"/>
          </p:cNvSpPr>
          <p:nvPr>
            <p:ph sz="half" idx="1"/>
            <p:custDataLst>
              <p:tags r:id="rId2"/>
            </p:custDataLst>
          </p:nvPr>
        </p:nvSpPr>
        <p:spPr>
          <a:xfrm>
            <a:off x="228600" y="1485900"/>
            <a:ext cx="4267200" cy="4686300"/>
          </a:xfrm>
        </p:spPr>
        <p:txBody>
          <a:bodyPr lIns="118872" tIns="118872" rIns="118872" bIns="118872"/>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custDataLst>
              <p:tags r:id="rId3"/>
            </p:custDataLst>
          </p:nvPr>
        </p:nvSpPr>
        <p:spPr>
          <a:xfrm>
            <a:off x="4648200" y="1485900"/>
            <a:ext cx="4267200" cy="4686300"/>
          </a:xfrm>
        </p:spPr>
        <p:txBody>
          <a:bodyPr lIns="118872" tIns="118872" rIns="118872" bIns="118872"/>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custDataLst>
              <p:tags r:id="rId2"/>
            </p:custDataLst>
          </p:nvPr>
        </p:nvSpPr>
        <p:spPr>
          <a:xfrm>
            <a:off x="228600" y="1485900"/>
            <a:ext cx="4268788" cy="688975"/>
          </a:xfrm>
        </p:spPr>
        <p:txBody>
          <a:bodyPr lIns="118872" tIns="0" rIns="118872" bIns="0" anchor="b"/>
          <a:lstStyle>
            <a:lvl1pPr marL="0" indent="0" algn="l">
              <a:buNone/>
              <a:defRPr sz="2400" b="1" cap="all" baseline="0">
                <a:solidFill>
                  <a:srgbClr val="0069AA"/>
                </a:solidFill>
                <a:latin typeface="Arial Narrow"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custDataLst>
              <p:tags r:id="rId3"/>
            </p:custDataLst>
          </p:nvPr>
        </p:nvSpPr>
        <p:spPr>
          <a:xfrm>
            <a:off x="228600" y="2174874"/>
            <a:ext cx="4268788" cy="3997325"/>
          </a:xfrm>
        </p:spPr>
        <p:txBody>
          <a:bodyPr lIns="118872" tIns="118872" rIns="118872" bIns="118872"/>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custDataLst>
              <p:tags r:id="rId4"/>
            </p:custDataLst>
          </p:nvPr>
        </p:nvSpPr>
        <p:spPr>
          <a:xfrm>
            <a:off x="4645025" y="1485900"/>
            <a:ext cx="4270375" cy="688975"/>
          </a:xfrm>
          <a:solidFill>
            <a:schemeClr val="bg1">
              <a:alpha val="85000"/>
            </a:schemeClr>
          </a:solidFill>
        </p:spPr>
        <p:txBody>
          <a:bodyPr vert="horz" lIns="118872" tIns="0" rIns="118872" bIns="0" rtlCol="0" anchor="b">
            <a:normAutofit/>
          </a:bodyPr>
          <a:lstStyle>
            <a:lvl1pPr marL="342900" indent="-342900">
              <a:buNone/>
              <a:defRPr lang="en-US" sz="2400" b="1" cap="all" baseline="0" smtClean="0">
                <a:solidFill>
                  <a:srgbClr val="0069AA"/>
                </a:solidFill>
                <a:latin typeface="Arial Narrow" pitchFamily="34" charset="0"/>
              </a:defRPr>
            </a:lvl1pPr>
          </a:lstStyle>
          <a:p>
            <a:pPr marL="0" lvl="0" indent="0"/>
            <a:r>
              <a:rPr lang="en-US" smtClean="0"/>
              <a:t>Click to edit Master text styles</a:t>
            </a:r>
          </a:p>
        </p:txBody>
      </p:sp>
      <p:sp>
        <p:nvSpPr>
          <p:cNvPr id="6" name="Content Placeholder 5"/>
          <p:cNvSpPr>
            <a:spLocks noGrp="1"/>
          </p:cNvSpPr>
          <p:nvPr>
            <p:ph sz="quarter" idx="4"/>
            <p:custDataLst>
              <p:tags r:id="rId5"/>
            </p:custDataLst>
          </p:nvPr>
        </p:nvSpPr>
        <p:spPr>
          <a:xfrm>
            <a:off x="4645025" y="2174874"/>
            <a:ext cx="4270375" cy="3997325"/>
          </a:xfrm>
        </p:spPr>
        <p:txBody>
          <a:bodyPr lIns="118872" tIns="118872" rIns="118872" bIns="118872"/>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722313" y="4406900"/>
            <a:ext cx="7772400"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custDataLst>
              <p:tags r:id="rId2"/>
            </p:custDataLst>
          </p:nvPr>
        </p:nvSpPr>
        <p:spPr>
          <a:xfrm>
            <a:off x="762000" y="2362200"/>
            <a:ext cx="7772400" cy="1500187"/>
          </a:xfrm>
        </p:spPr>
        <p:txBody>
          <a:bodyPr anchor="ctr">
            <a:normAutofit/>
          </a:bodyPr>
          <a:lstStyle>
            <a:lvl1pPr marL="0" indent="0" algn="ctr">
              <a:buNone/>
              <a:defRPr sz="48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lum/>
          </a:blip>
          <a:srcRect/>
          <a:stretch>
            <a:fillRect b="-3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7"/>
            </p:custDataLst>
          </p:nvPr>
        </p:nvSpPr>
        <p:spPr>
          <a:xfrm>
            <a:off x="0" y="228600"/>
            <a:ext cx="9144000" cy="914400"/>
          </a:xfrm>
          <a:prstGeom prst="rect">
            <a:avLst/>
          </a:prstGeom>
          <a:solidFill>
            <a:schemeClr val="tx1">
              <a:alpha val="75000"/>
            </a:schemeClr>
          </a:solidFill>
        </p:spPr>
        <p:txBody>
          <a:bodyPr vert="horz" lIns="228600" tIns="0" rIns="228600" bIns="0" rtlCol="0" anchor="ctr">
            <a:normAutofit/>
          </a:bodyPr>
          <a:lstStyle/>
          <a:p>
            <a:r>
              <a:rPr lang="en-US" smtClean="0"/>
              <a:t>Click to edit Master title style</a:t>
            </a:r>
            <a:endParaRPr lang="en-US" dirty="0"/>
          </a:p>
        </p:txBody>
      </p:sp>
      <p:sp>
        <p:nvSpPr>
          <p:cNvPr id="3" name="Text Placeholder 2"/>
          <p:cNvSpPr>
            <a:spLocks noGrp="1"/>
          </p:cNvSpPr>
          <p:nvPr>
            <p:ph type="body" idx="1"/>
            <p:custDataLst>
              <p:tags r:id="rId8"/>
            </p:custDataLst>
          </p:nvPr>
        </p:nvSpPr>
        <p:spPr>
          <a:xfrm>
            <a:off x="228600" y="1485900"/>
            <a:ext cx="8686800" cy="4686300"/>
          </a:xfrm>
          <a:prstGeom prst="rect">
            <a:avLst/>
          </a:prstGeom>
          <a:solidFill>
            <a:schemeClr val="bg1">
              <a:alpha val="85000"/>
            </a:schemeClr>
          </a:solidFill>
        </p:spPr>
        <p:txBody>
          <a:bodyPr vert="horz" lIns="228600" tIns="228600" rIns="228600" bIns="22860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p:cNvPicPr>
            <a:picLocks noChangeAspect="1"/>
          </p:cNvPicPr>
          <p:nvPr>
            <p:custDataLst>
              <p:tags r:id="rId9"/>
            </p:custDataLst>
          </p:nvPr>
        </p:nvPicPr>
        <p:blipFill>
          <a:blip r:embed="rId11" cstate="print">
            <a:extLst>
              <a:ext uri="{28A0092B-C50C-407E-A947-70E740481C1C}">
                <a14:useLocalDpi xmlns:a14="http://schemas.microsoft.com/office/drawing/2010/main" val="0"/>
              </a:ext>
            </a:extLst>
          </a:blip>
          <a:stretch>
            <a:fillRect/>
          </a:stretch>
        </p:blipFill>
        <p:spPr>
          <a:xfrm>
            <a:off x="6588626" y="6355767"/>
            <a:ext cx="2326774" cy="359358"/>
          </a:xfrm>
          <a:prstGeom prst="rect">
            <a:avLst/>
          </a:prstGeom>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Lst>
  <p:timing>
    <p:tnLst>
      <p:par>
        <p:cTn id="1" dur="indefinite" restart="never" nodeType="tmRoot"/>
      </p:par>
    </p:tnLst>
  </p:timing>
  <p:txStyles>
    <p:titleStyle>
      <a:lvl1pPr algn="l" defTabSz="914400" rtl="0" eaLnBrk="1" latinLnBrk="0" hangingPunct="1">
        <a:spcBef>
          <a:spcPct val="0"/>
        </a:spcBef>
        <a:buNone/>
        <a:defRPr sz="4400" b="1"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image" Target="../media/image9.png"/><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48.xml"/><Relationship Id="rId1" Type="http://schemas.openxmlformats.org/officeDocument/2006/relationships/tags" Target="../tags/tag47.xml"/><Relationship Id="rId4"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50.xml"/><Relationship Id="rId1" Type="http://schemas.openxmlformats.org/officeDocument/2006/relationships/tags" Target="../tags/tag49.xml"/><Relationship Id="rId4"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5" Type="http://schemas.openxmlformats.org/officeDocument/2006/relationships/image" Target="../media/image10.png"/><Relationship Id="rId4"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image" Target="../media/image11.png"/><Relationship Id="rId4"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image" Target="../media/image12.png"/><Relationship Id="rId5" Type="http://schemas.openxmlformats.org/officeDocument/2006/relationships/slideLayout" Target="../slideLayouts/slideLayout5.xml"/><Relationship Id="rId4" Type="http://schemas.openxmlformats.org/officeDocument/2006/relationships/tags" Target="../tags/tag60.xml"/></Relationships>
</file>

<file path=ppt/slides/_rels/slide17.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5" Type="http://schemas.openxmlformats.org/officeDocument/2006/relationships/image" Target="../media/image13.png"/><Relationship Id="rId4"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image" Target="../media/image14.png"/><Relationship Id="rId4"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68.xml"/><Relationship Id="rId1" Type="http://schemas.openxmlformats.org/officeDocument/2006/relationships/tags" Target="../tags/tag67.xml"/><Relationship Id="rId4"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4.xml"/><Relationship Id="rId1" Type="http://schemas.openxmlformats.org/officeDocument/2006/relationships/tags" Target="../tags/tag33.xml"/><Relationship Id="rId5" Type="http://schemas.openxmlformats.org/officeDocument/2006/relationships/image" Target="../media/image4.png"/><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image" Target="../media/image5.png"/><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image" Target="../media/image6.png"/><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image" Target="../media/image7.png"/><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8.png"/><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lstStyle/>
          <a:p>
            <a:r>
              <a:rPr lang="en-US" dirty="0" smtClean="0"/>
              <a:t>Crafting Wicked Domain Models</a:t>
            </a:r>
            <a:endParaRPr lang="en-US" dirty="0"/>
          </a:p>
        </p:txBody>
      </p:sp>
      <p:sp>
        <p:nvSpPr>
          <p:cNvPr id="3" name="Subtitle 2"/>
          <p:cNvSpPr>
            <a:spLocks noGrp="1"/>
          </p:cNvSpPr>
          <p:nvPr>
            <p:ph type="subTitle" idx="1"/>
            <p:custDataLst>
              <p:tags r:id="rId3"/>
            </p:custDataLst>
          </p:nvPr>
        </p:nvSpPr>
        <p:spPr/>
        <p:txBody>
          <a:bodyPr>
            <a:normAutofit fontScale="62500" lnSpcReduction="20000"/>
          </a:bodyPr>
          <a:lstStyle/>
          <a:p>
            <a:r>
              <a:rPr lang="en-US" dirty="0" smtClean="0"/>
              <a:t>Jimmy </a:t>
            </a:r>
            <a:r>
              <a:rPr lang="en-US" dirty="0" err="1" smtClean="0"/>
              <a:t>bogard</a:t>
            </a:r>
            <a:endParaRPr lang="en-US" dirty="0" smtClean="0"/>
          </a:p>
          <a:p>
            <a:r>
              <a:rPr lang="en-US" dirty="0" smtClean="0"/>
              <a:t>@</a:t>
            </a:r>
            <a:r>
              <a:rPr lang="en-US" dirty="0" err="1" smtClean="0"/>
              <a:t>jbogard</a:t>
            </a:r>
            <a:endParaRPr lang="en-US" dirty="0" smtClean="0"/>
          </a:p>
          <a:p>
            <a:r>
              <a:rPr lang="en-US" dirty="0" smtClean="0"/>
              <a:t>Jimmybogard.lostechies.com</a:t>
            </a:r>
            <a:endParaRPr lang="en-US" dirty="0"/>
          </a:p>
        </p:txBody>
      </p:sp>
    </p:spTree>
    <p:custDataLst>
      <p:tags r:id="rId1"/>
    </p:custDataLst>
    <p:extLst>
      <p:ext uri="{BB962C8B-B14F-4D97-AF65-F5344CB8AC3E}">
        <p14:creationId xmlns:p14="http://schemas.microsoft.com/office/powerpoint/2010/main" val="32099486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custDataLst>
              <p:tags r:id="rId2"/>
            </p:custDataLst>
          </p:nvPr>
        </p:nvSpPr>
        <p:spPr>
          <a:xfrm>
            <a:off x="762000" y="2767013"/>
            <a:ext cx="7772400" cy="1500187"/>
          </a:xfrm>
        </p:spPr>
        <p:txBody>
          <a:bodyPr>
            <a:noAutofit/>
          </a:bodyPr>
          <a:lstStyle/>
          <a:p>
            <a:r>
              <a:rPr lang="en-US" sz="5400" dirty="0" smtClean="0"/>
              <a:t>Where’s the behavior?</a:t>
            </a:r>
            <a:endParaRPr lang="en-US" sz="5400" dirty="0"/>
          </a:p>
        </p:txBody>
      </p:sp>
    </p:spTree>
    <p:custDataLst>
      <p:tags r:id="rId1"/>
    </p:custDataLst>
    <p:extLst>
      <p:ext uri="{BB962C8B-B14F-4D97-AF65-F5344CB8AC3E}">
        <p14:creationId xmlns:p14="http://schemas.microsoft.com/office/powerpoint/2010/main" val="219849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838200" y="1115290"/>
            <a:ext cx="7162800" cy="5027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0799462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custDataLst>
              <p:tags r:id="rId2"/>
            </p:custDataLst>
          </p:nvPr>
        </p:nvSpPr>
        <p:spPr>
          <a:xfrm>
            <a:off x="762000" y="2767013"/>
            <a:ext cx="7772400" cy="1500187"/>
          </a:xfrm>
        </p:spPr>
        <p:txBody>
          <a:bodyPr>
            <a:noAutofit/>
          </a:bodyPr>
          <a:lstStyle/>
          <a:p>
            <a:r>
              <a:rPr lang="en-US" sz="5400" dirty="0" smtClean="0"/>
              <a:t>Anemic domain models</a:t>
            </a:r>
            <a:endParaRPr lang="en-US" sz="5400" dirty="0"/>
          </a:p>
        </p:txBody>
      </p:sp>
    </p:spTree>
    <p:custDataLst>
      <p:tags r:id="rId1"/>
    </p:custDataLst>
    <p:extLst>
      <p:ext uri="{BB962C8B-B14F-4D97-AF65-F5344CB8AC3E}">
        <p14:creationId xmlns:p14="http://schemas.microsoft.com/office/powerpoint/2010/main" val="17118758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custDataLst>
              <p:tags r:id="rId2"/>
            </p:custDataLst>
          </p:nvPr>
        </p:nvSpPr>
        <p:spPr>
          <a:xfrm>
            <a:off x="762000" y="2767013"/>
            <a:ext cx="7772400" cy="1500187"/>
          </a:xfrm>
        </p:spPr>
        <p:txBody>
          <a:bodyPr>
            <a:noAutofit/>
          </a:bodyPr>
          <a:lstStyle/>
          <a:p>
            <a:r>
              <a:rPr lang="en-US" dirty="0" smtClean="0"/>
              <a:t>Offer Assignment Service</a:t>
            </a:r>
            <a:endParaRPr lang="en-US" dirty="0"/>
          </a:p>
        </p:txBody>
      </p:sp>
    </p:spTree>
    <p:custDataLst>
      <p:tags r:id="rId1"/>
    </p:custDataLst>
    <p:extLst>
      <p:ext uri="{BB962C8B-B14F-4D97-AF65-F5344CB8AC3E}">
        <p14:creationId xmlns:p14="http://schemas.microsoft.com/office/powerpoint/2010/main" val="18614517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endParaRPr lang="en-US"/>
          </a:p>
        </p:txBody>
      </p:sp>
      <p:pic>
        <p:nvPicPr>
          <p:cNvPr id="7170" name="Picture 2"/>
          <p:cNvPicPr>
            <a:picLocks noChangeAspect="1" noChangeArrowheads="1"/>
          </p:cNvPicPr>
          <p:nvPr>
            <p:custDataLst>
              <p:tags r:id="rId3"/>
            </p:custDataLst>
          </p:nvPr>
        </p:nvPicPr>
        <p:blipFill>
          <a:blip r:embed="rId5">
            <a:extLst>
              <a:ext uri="{28A0092B-C50C-407E-A947-70E740481C1C}">
                <a14:useLocalDpi xmlns:a14="http://schemas.microsoft.com/office/drawing/2010/main" val="0"/>
              </a:ext>
            </a:extLst>
          </a:blip>
          <a:srcRect/>
          <a:stretch>
            <a:fillRect/>
          </a:stretch>
        </p:blipFill>
        <p:spPr bwMode="auto">
          <a:xfrm>
            <a:off x="381000" y="1000125"/>
            <a:ext cx="8001000" cy="5434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3602815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endParaRPr lang="en-US"/>
          </a:p>
        </p:txBody>
      </p:sp>
      <p:pic>
        <p:nvPicPr>
          <p:cNvPr id="8194" name="Picture 2"/>
          <p:cNvPicPr>
            <a:picLocks noChangeAspect="1" noChangeArrowheads="1"/>
          </p:cNvPicPr>
          <p:nvPr>
            <p:custDataLst>
              <p:tags r:id="rId3"/>
            </p:custDataLst>
          </p:nvPr>
        </p:nvPicPr>
        <p:blipFill>
          <a:blip r:embed="rId5">
            <a:extLst>
              <a:ext uri="{28A0092B-C50C-407E-A947-70E740481C1C}">
                <a14:useLocalDpi xmlns:a14="http://schemas.microsoft.com/office/drawing/2010/main" val="0"/>
              </a:ext>
            </a:extLst>
          </a:blip>
          <a:srcRect/>
          <a:stretch>
            <a:fillRect/>
          </a:stretch>
        </p:blipFill>
        <p:spPr bwMode="auto">
          <a:xfrm>
            <a:off x="76200" y="2438400"/>
            <a:ext cx="8892988"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40278723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endParaRPr lang="en-US"/>
          </a:p>
        </p:txBody>
      </p:sp>
      <p:sp>
        <p:nvSpPr>
          <p:cNvPr id="3" name="Text Placeholder 2"/>
          <p:cNvSpPr>
            <a:spLocks noGrp="1"/>
          </p:cNvSpPr>
          <p:nvPr>
            <p:ph type="body" idx="1"/>
            <p:custDataLst>
              <p:tags r:id="rId3"/>
            </p:custDataLst>
          </p:nvPr>
        </p:nvSpPr>
        <p:spPr/>
        <p:txBody>
          <a:bodyPr/>
          <a:lstStyle/>
          <a:p>
            <a:endParaRPr lang="en-US"/>
          </a:p>
        </p:txBody>
      </p:sp>
      <p:pic>
        <p:nvPicPr>
          <p:cNvPr id="9218" name="Picture 2"/>
          <p:cNvPicPr>
            <a:picLocks noChangeAspect="1" noChangeArrowheads="1"/>
          </p:cNvPicPr>
          <p:nvPr>
            <p:custDataLst>
              <p:tags r:id="rId4"/>
            </p:custDataLst>
          </p:nvPr>
        </p:nvPicPr>
        <p:blipFill>
          <a:blip r:embed="rId6">
            <a:extLst>
              <a:ext uri="{28A0092B-C50C-407E-A947-70E740481C1C}">
                <a14:useLocalDpi xmlns:a14="http://schemas.microsoft.com/office/drawing/2010/main" val="0"/>
              </a:ext>
            </a:extLst>
          </a:blip>
          <a:srcRect/>
          <a:stretch>
            <a:fillRect/>
          </a:stretch>
        </p:blipFill>
        <p:spPr bwMode="auto">
          <a:xfrm>
            <a:off x="228600" y="1219200"/>
            <a:ext cx="8780501"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5624919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endParaRPr lang="en-US"/>
          </a:p>
        </p:txBody>
      </p:sp>
      <p:pic>
        <p:nvPicPr>
          <p:cNvPr id="10242" name="Picture 2"/>
          <p:cNvPicPr>
            <a:picLocks noChangeAspect="1" noChangeArrowheads="1"/>
          </p:cNvPicPr>
          <p:nvPr>
            <p:custDataLst>
              <p:tags r:id="rId3"/>
            </p:custDataLst>
          </p:nvPr>
        </p:nvPicPr>
        <p:blipFill>
          <a:blip r:embed="rId5">
            <a:extLst>
              <a:ext uri="{28A0092B-C50C-407E-A947-70E740481C1C}">
                <a14:useLocalDpi xmlns:a14="http://schemas.microsoft.com/office/drawing/2010/main" val="0"/>
              </a:ext>
            </a:extLst>
          </a:blip>
          <a:srcRect/>
          <a:stretch>
            <a:fillRect/>
          </a:stretch>
        </p:blipFill>
        <p:spPr bwMode="auto">
          <a:xfrm>
            <a:off x="1066800" y="1144979"/>
            <a:ext cx="6858000" cy="4926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2518610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endParaRPr lang="en-US"/>
          </a:p>
        </p:txBody>
      </p:sp>
      <p:pic>
        <p:nvPicPr>
          <p:cNvPr id="11266" name="Picture 2"/>
          <p:cNvPicPr>
            <a:picLocks noChangeAspect="1" noChangeArrowheads="1"/>
          </p:cNvPicPr>
          <p:nvPr>
            <p:custDataLst>
              <p:tags r:id="rId3"/>
            </p:custDataLst>
          </p:nvPr>
        </p:nvPicPr>
        <p:blipFill>
          <a:blip r:embed="rId5">
            <a:extLst>
              <a:ext uri="{28A0092B-C50C-407E-A947-70E740481C1C}">
                <a14:useLocalDpi xmlns:a14="http://schemas.microsoft.com/office/drawing/2010/main" val="0"/>
              </a:ext>
            </a:extLst>
          </a:blip>
          <a:srcRect/>
          <a:stretch>
            <a:fillRect/>
          </a:stretch>
        </p:blipFill>
        <p:spPr bwMode="auto">
          <a:xfrm>
            <a:off x="1066800" y="1143000"/>
            <a:ext cx="678927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7634364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custDataLst>
              <p:tags r:id="rId2"/>
            </p:custDataLst>
          </p:nvPr>
        </p:nvSpPr>
        <p:spPr>
          <a:xfrm>
            <a:off x="762000" y="2767013"/>
            <a:ext cx="7772400" cy="1500187"/>
          </a:xfrm>
        </p:spPr>
        <p:txBody>
          <a:bodyPr>
            <a:noAutofit/>
          </a:bodyPr>
          <a:lstStyle/>
          <a:p>
            <a:r>
              <a:rPr lang="en-US" sz="8800" dirty="0" smtClean="0"/>
              <a:t>Solution</a:t>
            </a:r>
            <a:endParaRPr lang="en-US" sz="8800" dirty="0"/>
          </a:p>
        </p:txBody>
      </p:sp>
    </p:spTree>
    <p:custDataLst>
      <p:tags r:id="rId1"/>
    </p:custDataLst>
    <p:extLst>
      <p:ext uri="{BB962C8B-B14F-4D97-AF65-F5344CB8AC3E}">
        <p14:creationId xmlns:p14="http://schemas.microsoft.com/office/powerpoint/2010/main" val="34404226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custDataLst>
              <p:tags r:id="rId2"/>
            </p:custDataLst>
          </p:nvPr>
        </p:nvSpPr>
        <p:spPr>
          <a:xfrm>
            <a:off x="762000" y="2767013"/>
            <a:ext cx="7772400" cy="1500187"/>
          </a:xfrm>
        </p:spPr>
        <p:txBody>
          <a:bodyPr>
            <a:noAutofit/>
          </a:bodyPr>
          <a:lstStyle/>
          <a:p>
            <a:r>
              <a:rPr lang="en-US" dirty="0" smtClean="0"/>
              <a:t>What is a domain model?</a:t>
            </a:r>
            <a:endParaRPr lang="en-US" dirty="0"/>
          </a:p>
        </p:txBody>
      </p:sp>
    </p:spTree>
    <p:custDataLst>
      <p:tags r:id="rId1"/>
    </p:custDataLst>
    <p:extLst>
      <p:ext uri="{BB962C8B-B14F-4D97-AF65-F5344CB8AC3E}">
        <p14:creationId xmlns:p14="http://schemas.microsoft.com/office/powerpoint/2010/main" val="22341955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custDataLst>
              <p:tags r:id="rId2"/>
            </p:custDataLst>
          </p:nvPr>
        </p:nvSpPr>
        <p:spPr>
          <a:xfrm>
            <a:off x="762000" y="2767013"/>
            <a:ext cx="7772400" cy="1500187"/>
          </a:xfrm>
        </p:spPr>
        <p:txBody>
          <a:bodyPr>
            <a:noAutofit/>
          </a:bodyPr>
          <a:lstStyle/>
          <a:p>
            <a:r>
              <a:rPr lang="en-US" sz="6000" dirty="0" smtClean="0"/>
              <a:t>Why should I care?</a:t>
            </a:r>
            <a:endParaRPr lang="en-US" sz="6000" dirty="0"/>
          </a:p>
        </p:txBody>
      </p:sp>
    </p:spTree>
    <p:custDataLst>
      <p:tags r:id="rId1"/>
    </p:custDataLst>
    <p:extLst>
      <p:ext uri="{BB962C8B-B14F-4D97-AF65-F5344CB8AC3E}">
        <p14:creationId xmlns:p14="http://schemas.microsoft.com/office/powerpoint/2010/main" val="35848072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custDataLst>
              <p:tags r:id="rId2"/>
            </p:custDataLst>
          </p:nvPr>
        </p:nvSpPr>
        <p:spPr>
          <a:xfrm>
            <a:off x="762000" y="2767013"/>
            <a:ext cx="7772400" cy="1500187"/>
          </a:xfrm>
        </p:spPr>
        <p:txBody>
          <a:bodyPr>
            <a:noAutofit/>
          </a:bodyPr>
          <a:lstStyle/>
          <a:p>
            <a:r>
              <a:rPr lang="en-US" sz="8800" dirty="0" smtClean="0"/>
              <a:t>Current State</a:t>
            </a:r>
            <a:endParaRPr lang="en-US" sz="8800" dirty="0"/>
          </a:p>
        </p:txBody>
      </p:sp>
    </p:spTree>
    <p:custDataLst>
      <p:tags r:id="rId1"/>
    </p:custDataLst>
    <p:extLst>
      <p:ext uri="{BB962C8B-B14F-4D97-AF65-F5344CB8AC3E}">
        <p14:creationId xmlns:p14="http://schemas.microsoft.com/office/powerpoint/2010/main" val="24543863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71207" y="1180605"/>
            <a:ext cx="8996593" cy="456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920811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28074" y="1981200"/>
            <a:ext cx="9039726"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5211296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152400" y="2133600"/>
            <a:ext cx="8862897"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7273408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1295400" y="1905000"/>
            <a:ext cx="6759677"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2248979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838200" y="990600"/>
            <a:ext cx="7315200" cy="5453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697562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c15ziaJfYCcQja0CDalT7U"/>
</p:tagLst>
</file>

<file path=ppt/tags/tag10.xml><?xml version="1.0" encoding="utf-8"?>
<p:tagLst xmlns:a="http://schemas.openxmlformats.org/drawingml/2006/main" xmlns:r="http://schemas.openxmlformats.org/officeDocument/2006/relationships" xmlns:p="http://schemas.openxmlformats.org/presentationml/2006/main">
  <p:tag name="DVSHAPEID" val="9G0MjT7ylTYTh4vo3x9Esp"/>
</p:tagLst>
</file>

<file path=ppt/tags/tag11.xml><?xml version="1.0" encoding="utf-8"?>
<p:tagLst xmlns:a="http://schemas.openxmlformats.org/drawingml/2006/main" xmlns:r="http://schemas.openxmlformats.org/officeDocument/2006/relationships" xmlns:p="http://schemas.openxmlformats.org/presentationml/2006/main">
  <p:tag name="DVSHAPEID" val="Rrywzjr5EVB4HAiCxEeeQm"/>
</p:tagLst>
</file>

<file path=ppt/tags/tag12.xml><?xml version="1.0" encoding="utf-8"?>
<p:tagLst xmlns:a="http://schemas.openxmlformats.org/drawingml/2006/main" xmlns:r="http://schemas.openxmlformats.org/officeDocument/2006/relationships" xmlns:p="http://schemas.openxmlformats.org/presentationml/2006/main">
  <p:tag name="DVSHAPEID" val="mJ7lXqTFtejJPydMkN7ff3"/>
</p:tagLst>
</file>

<file path=ppt/tags/tag13.xml><?xml version="1.0" encoding="utf-8"?>
<p:tagLst xmlns:a="http://schemas.openxmlformats.org/drawingml/2006/main" xmlns:r="http://schemas.openxmlformats.org/officeDocument/2006/relationships" xmlns:p="http://schemas.openxmlformats.org/presentationml/2006/main">
  <p:tag name="DVSHAPEID" val="hcmV5rZupdyu4Oodm0cYrn"/>
</p:tagLst>
</file>

<file path=ppt/tags/tag14.xml><?xml version="1.0" encoding="utf-8"?>
<p:tagLst xmlns:a="http://schemas.openxmlformats.org/drawingml/2006/main" xmlns:r="http://schemas.openxmlformats.org/officeDocument/2006/relationships" xmlns:p="http://schemas.openxmlformats.org/presentationml/2006/main">
  <p:tag name="DVSHAPEID" val="LXLKoLkr7A7jsVZ1lsGZP6"/>
</p:tagLst>
</file>

<file path=ppt/tags/tag15.xml><?xml version="1.0" encoding="utf-8"?>
<p:tagLst xmlns:a="http://schemas.openxmlformats.org/drawingml/2006/main" xmlns:r="http://schemas.openxmlformats.org/officeDocument/2006/relationships" xmlns:p="http://schemas.openxmlformats.org/presentationml/2006/main">
  <p:tag name="DVSHAPEID" val="bkton6r63gBTrp9l3daY6X"/>
</p:tagLst>
</file>

<file path=ppt/tags/tag16.xml><?xml version="1.0" encoding="utf-8"?>
<p:tagLst xmlns:a="http://schemas.openxmlformats.org/drawingml/2006/main" xmlns:r="http://schemas.openxmlformats.org/officeDocument/2006/relationships" xmlns:p="http://schemas.openxmlformats.org/presentationml/2006/main">
  <p:tag name="DVSHAPEID" val="nLmtekFKisyEMqhZndZ1xR"/>
</p:tagLst>
</file>

<file path=ppt/tags/tag17.xml><?xml version="1.0" encoding="utf-8"?>
<p:tagLst xmlns:a="http://schemas.openxmlformats.org/drawingml/2006/main" xmlns:r="http://schemas.openxmlformats.org/officeDocument/2006/relationships" xmlns:p="http://schemas.openxmlformats.org/presentationml/2006/main">
  <p:tag name="DVSHAPEID" val="IyuzSZpsOQ0dXI2TS7rjX9"/>
</p:tagLst>
</file>

<file path=ppt/tags/tag18.xml><?xml version="1.0" encoding="utf-8"?>
<p:tagLst xmlns:a="http://schemas.openxmlformats.org/drawingml/2006/main" xmlns:r="http://schemas.openxmlformats.org/officeDocument/2006/relationships" xmlns:p="http://schemas.openxmlformats.org/presentationml/2006/main">
  <p:tag name="DVSHAPEID" val="lMCI43QWY5qw2OZEsFlQDH"/>
</p:tagLst>
</file>

<file path=ppt/tags/tag19.xml><?xml version="1.0" encoding="utf-8"?>
<p:tagLst xmlns:a="http://schemas.openxmlformats.org/drawingml/2006/main" xmlns:r="http://schemas.openxmlformats.org/officeDocument/2006/relationships" xmlns:p="http://schemas.openxmlformats.org/presentationml/2006/main">
  <p:tag name="DVSHAPEID" val="EztyXtlSzdTzdHW9VlCSSV"/>
</p:tagLst>
</file>

<file path=ppt/tags/tag2.xml><?xml version="1.0" encoding="utf-8"?>
<p:tagLst xmlns:a="http://schemas.openxmlformats.org/drawingml/2006/main" xmlns:r="http://schemas.openxmlformats.org/officeDocument/2006/relationships" xmlns:p="http://schemas.openxmlformats.org/presentationml/2006/main">
  <p:tag name="DVSHAPEID" val="36u3ZExqgD1Ibr7Ou8GBJL"/>
</p:tagLst>
</file>

<file path=ppt/tags/tag20.xml><?xml version="1.0" encoding="utf-8"?>
<p:tagLst xmlns:a="http://schemas.openxmlformats.org/drawingml/2006/main" xmlns:r="http://schemas.openxmlformats.org/officeDocument/2006/relationships" xmlns:p="http://schemas.openxmlformats.org/presentationml/2006/main">
  <p:tag name="DVSHAPEID" val="MqFdUeELY7vD73fv5mB6vc"/>
</p:tagLst>
</file>

<file path=ppt/tags/tag21.xml><?xml version="1.0" encoding="utf-8"?>
<p:tagLst xmlns:a="http://schemas.openxmlformats.org/drawingml/2006/main" xmlns:r="http://schemas.openxmlformats.org/officeDocument/2006/relationships" xmlns:p="http://schemas.openxmlformats.org/presentationml/2006/main">
  <p:tag name="DVSHAPEID" val="CtBiHjKZdLPJM2TKz7dOfL"/>
</p:tagLst>
</file>

<file path=ppt/tags/tag22.xml><?xml version="1.0" encoding="utf-8"?>
<p:tagLst xmlns:a="http://schemas.openxmlformats.org/drawingml/2006/main" xmlns:r="http://schemas.openxmlformats.org/officeDocument/2006/relationships" xmlns:p="http://schemas.openxmlformats.org/presentationml/2006/main">
  <p:tag name="DVSHAPEID" val="3zATTpfggMpzObCCwl0ZUK"/>
</p:tagLst>
</file>

<file path=ppt/tags/tag23.xml><?xml version="1.0" encoding="utf-8"?>
<p:tagLst xmlns:a="http://schemas.openxmlformats.org/drawingml/2006/main" xmlns:r="http://schemas.openxmlformats.org/officeDocument/2006/relationships" xmlns:p="http://schemas.openxmlformats.org/presentationml/2006/main">
  <p:tag name="DVSHAPEID" val="OnhcClMuSGXRq1HOpkJXu2"/>
</p:tagLst>
</file>

<file path=ppt/tags/tag24.xml><?xml version="1.0" encoding="utf-8"?>
<p:tagLst xmlns:a="http://schemas.openxmlformats.org/drawingml/2006/main" xmlns:r="http://schemas.openxmlformats.org/officeDocument/2006/relationships" xmlns:p="http://schemas.openxmlformats.org/presentationml/2006/main">
  <p:tag name="DVSECTIONID" val="3C0ysUuhA2MRjSTsyJAbhc"/>
</p:tagLst>
</file>

<file path=ppt/tags/tag25.xml><?xml version="1.0" encoding="utf-8"?>
<p:tagLst xmlns:a="http://schemas.openxmlformats.org/drawingml/2006/main" xmlns:r="http://schemas.openxmlformats.org/officeDocument/2006/relationships" xmlns:p="http://schemas.openxmlformats.org/presentationml/2006/main">
  <p:tag name="DVSHAPEID" val="jMiABeJDkFJYdhOOh2C4gX"/>
</p:tagLst>
</file>

<file path=ppt/tags/tag26.xml><?xml version="1.0" encoding="utf-8"?>
<p:tagLst xmlns:a="http://schemas.openxmlformats.org/drawingml/2006/main" xmlns:r="http://schemas.openxmlformats.org/officeDocument/2006/relationships" xmlns:p="http://schemas.openxmlformats.org/presentationml/2006/main">
  <p:tag name="DVSHAPEID" val="CoSpEST9jPaFXxF7pJn9aO"/>
</p:tagLst>
</file>

<file path=ppt/tags/tag27.xml><?xml version="1.0" encoding="utf-8"?>
<p:tagLst xmlns:a="http://schemas.openxmlformats.org/drawingml/2006/main" xmlns:r="http://schemas.openxmlformats.org/officeDocument/2006/relationships" xmlns:p="http://schemas.openxmlformats.org/presentationml/2006/main">
  <p:tag name="DVSECTIONID" val="954DLsONlp9SVYKHguXKrn"/>
</p:tagLst>
</file>

<file path=ppt/tags/tag28.xml><?xml version="1.0" encoding="utf-8"?>
<p:tagLst xmlns:a="http://schemas.openxmlformats.org/drawingml/2006/main" xmlns:r="http://schemas.openxmlformats.org/officeDocument/2006/relationships" xmlns:p="http://schemas.openxmlformats.org/presentationml/2006/main">
  <p:tag name="DVSHAPEID" val="y8xPSOljVmvmaUIbAQKblU"/>
</p:tagLst>
</file>

<file path=ppt/tags/tag29.xml><?xml version="1.0" encoding="utf-8"?>
<p:tagLst xmlns:a="http://schemas.openxmlformats.org/drawingml/2006/main" xmlns:r="http://schemas.openxmlformats.org/officeDocument/2006/relationships" xmlns:p="http://schemas.openxmlformats.org/presentationml/2006/main">
  <p:tag name="DVSECTIONID" val="KWab8awL47ERtVtO91tNHm"/>
</p:tagLst>
</file>

<file path=ppt/tags/tag3.xml><?xml version="1.0" encoding="utf-8"?>
<p:tagLst xmlns:a="http://schemas.openxmlformats.org/drawingml/2006/main" xmlns:r="http://schemas.openxmlformats.org/officeDocument/2006/relationships" xmlns:p="http://schemas.openxmlformats.org/presentationml/2006/main">
  <p:tag name="DVSHAPEID" val="kS9QljkOt6JhXY5fb4Ixly"/>
</p:tagLst>
</file>

<file path=ppt/tags/tag30.xml><?xml version="1.0" encoding="utf-8"?>
<p:tagLst xmlns:a="http://schemas.openxmlformats.org/drawingml/2006/main" xmlns:r="http://schemas.openxmlformats.org/officeDocument/2006/relationships" xmlns:p="http://schemas.openxmlformats.org/presentationml/2006/main">
  <p:tag name="DVSHAPEID" val="Nxjg8aCSG7NOPJSP04O0UO"/>
</p:tagLst>
</file>

<file path=ppt/tags/tag31.xml><?xml version="1.0" encoding="utf-8"?>
<p:tagLst xmlns:a="http://schemas.openxmlformats.org/drawingml/2006/main" xmlns:r="http://schemas.openxmlformats.org/officeDocument/2006/relationships" xmlns:p="http://schemas.openxmlformats.org/presentationml/2006/main">
  <p:tag name="DVSECTIONID" val="HqXVIQt6dwKMk7tzjDgzl1"/>
</p:tagLst>
</file>

<file path=ppt/tags/tag32.xml><?xml version="1.0" encoding="utf-8"?>
<p:tagLst xmlns:a="http://schemas.openxmlformats.org/drawingml/2006/main" xmlns:r="http://schemas.openxmlformats.org/officeDocument/2006/relationships" xmlns:p="http://schemas.openxmlformats.org/presentationml/2006/main">
  <p:tag name="DVSHAPEID" val="aBnLoe9woYsEkZvBFaG2Gn"/>
</p:tagLst>
</file>

<file path=ppt/tags/tag33.xml><?xml version="1.0" encoding="utf-8"?>
<p:tagLst xmlns:a="http://schemas.openxmlformats.org/drawingml/2006/main" xmlns:r="http://schemas.openxmlformats.org/officeDocument/2006/relationships" xmlns:p="http://schemas.openxmlformats.org/presentationml/2006/main">
  <p:tag name="DVSECTIONID" val="e4vPerkWhDFnfJedsGiXU8"/>
</p:tagLst>
</file>

<file path=ppt/tags/tag34.xml><?xml version="1.0" encoding="utf-8"?>
<p:tagLst xmlns:a="http://schemas.openxmlformats.org/drawingml/2006/main" xmlns:r="http://schemas.openxmlformats.org/officeDocument/2006/relationships" xmlns:p="http://schemas.openxmlformats.org/presentationml/2006/main">
  <p:tag name="DVSHAPEID" val="yl4YjLQFnlZZnHTnMoJ9IO"/>
</p:tagLst>
</file>

<file path=ppt/tags/tag35.xml><?xml version="1.0" encoding="utf-8"?>
<p:tagLst xmlns:a="http://schemas.openxmlformats.org/drawingml/2006/main" xmlns:r="http://schemas.openxmlformats.org/officeDocument/2006/relationships" xmlns:p="http://schemas.openxmlformats.org/presentationml/2006/main">
  <p:tag name="DVSECTIONID" val="6GAmlzIPx70FcTpTC1Lhe6"/>
</p:tagLst>
</file>

<file path=ppt/tags/tag36.xml><?xml version="1.0" encoding="utf-8"?>
<p:tagLst xmlns:a="http://schemas.openxmlformats.org/drawingml/2006/main" xmlns:r="http://schemas.openxmlformats.org/officeDocument/2006/relationships" xmlns:p="http://schemas.openxmlformats.org/presentationml/2006/main">
  <p:tag name="DVSHAPEID" val="lapSjooDjR8M22GpUnGIB7"/>
</p:tagLst>
</file>

<file path=ppt/tags/tag37.xml><?xml version="1.0" encoding="utf-8"?>
<p:tagLst xmlns:a="http://schemas.openxmlformats.org/drawingml/2006/main" xmlns:r="http://schemas.openxmlformats.org/officeDocument/2006/relationships" xmlns:p="http://schemas.openxmlformats.org/presentationml/2006/main">
  <p:tag name="DVSECTIONID" val="6WSJl6bzgn75XPeR6Les6x"/>
</p:tagLst>
</file>

<file path=ppt/tags/tag38.xml><?xml version="1.0" encoding="utf-8"?>
<p:tagLst xmlns:a="http://schemas.openxmlformats.org/drawingml/2006/main" xmlns:r="http://schemas.openxmlformats.org/officeDocument/2006/relationships" xmlns:p="http://schemas.openxmlformats.org/presentationml/2006/main">
  <p:tag name="DVSHAPEID" val="EkCNIioijwFKZTzqrsgJ18"/>
</p:tagLst>
</file>

<file path=ppt/tags/tag39.xml><?xml version="1.0" encoding="utf-8"?>
<p:tagLst xmlns:a="http://schemas.openxmlformats.org/drawingml/2006/main" xmlns:r="http://schemas.openxmlformats.org/officeDocument/2006/relationships" xmlns:p="http://schemas.openxmlformats.org/presentationml/2006/main">
  <p:tag name="DVSECTIONID" val="mzxkNy4hcCU0zEtCdBDYQC"/>
</p:tagLst>
</file>

<file path=ppt/tags/tag4.xml><?xml version="1.0" encoding="utf-8"?>
<p:tagLst xmlns:a="http://schemas.openxmlformats.org/drawingml/2006/main" xmlns:r="http://schemas.openxmlformats.org/officeDocument/2006/relationships" xmlns:p="http://schemas.openxmlformats.org/presentationml/2006/main">
  <p:tag name="DVSHAPEID" val="PBYzuPFddvbiMBT8ie5saV"/>
</p:tagLst>
</file>

<file path=ppt/tags/tag40.xml><?xml version="1.0" encoding="utf-8"?>
<p:tagLst xmlns:a="http://schemas.openxmlformats.org/drawingml/2006/main" xmlns:r="http://schemas.openxmlformats.org/officeDocument/2006/relationships" xmlns:p="http://schemas.openxmlformats.org/presentationml/2006/main">
  <p:tag name="DVSHAPEID" val="RAERGmtltZcew4gwG6e0yB"/>
</p:tagLst>
</file>

<file path=ppt/tags/tag41.xml><?xml version="1.0" encoding="utf-8"?>
<p:tagLst xmlns:a="http://schemas.openxmlformats.org/drawingml/2006/main" xmlns:r="http://schemas.openxmlformats.org/officeDocument/2006/relationships" xmlns:p="http://schemas.openxmlformats.org/presentationml/2006/main">
  <p:tag name="DVSECTIONID" val="x6WAEKUZ3L0yzjb0jCvZbv"/>
</p:tagLst>
</file>

<file path=ppt/tags/tag42.xml><?xml version="1.0" encoding="utf-8"?>
<p:tagLst xmlns:a="http://schemas.openxmlformats.org/drawingml/2006/main" xmlns:r="http://schemas.openxmlformats.org/officeDocument/2006/relationships" xmlns:p="http://schemas.openxmlformats.org/presentationml/2006/main">
  <p:tag name="DVSHAPEID" val="7i2NQtVdrR5wt18RC2PX2F"/>
</p:tagLst>
</file>

<file path=ppt/tags/tag43.xml><?xml version="1.0" encoding="utf-8"?>
<p:tagLst xmlns:a="http://schemas.openxmlformats.org/drawingml/2006/main" xmlns:r="http://schemas.openxmlformats.org/officeDocument/2006/relationships" xmlns:p="http://schemas.openxmlformats.org/presentationml/2006/main">
  <p:tag name="DVSECTIONID" val="bWfAouxCP8HK1qodUjmcy8"/>
</p:tagLst>
</file>

<file path=ppt/tags/tag44.xml><?xml version="1.0" encoding="utf-8"?>
<p:tagLst xmlns:a="http://schemas.openxmlformats.org/drawingml/2006/main" xmlns:r="http://schemas.openxmlformats.org/officeDocument/2006/relationships" xmlns:p="http://schemas.openxmlformats.org/presentationml/2006/main">
  <p:tag name="DVSHAPEID" val="xLnvaVMav0AftmOSwZpgyk"/>
</p:tagLst>
</file>

<file path=ppt/tags/tag45.xml><?xml version="1.0" encoding="utf-8"?>
<p:tagLst xmlns:a="http://schemas.openxmlformats.org/drawingml/2006/main" xmlns:r="http://schemas.openxmlformats.org/officeDocument/2006/relationships" xmlns:p="http://schemas.openxmlformats.org/presentationml/2006/main">
  <p:tag name="DVSECTIONID" val="004aqdi0sRr2VZk4mqsrWS"/>
</p:tagLst>
</file>

<file path=ppt/tags/tag46.xml><?xml version="1.0" encoding="utf-8"?>
<p:tagLst xmlns:a="http://schemas.openxmlformats.org/drawingml/2006/main" xmlns:r="http://schemas.openxmlformats.org/officeDocument/2006/relationships" xmlns:p="http://schemas.openxmlformats.org/presentationml/2006/main">
  <p:tag name="DVSHAPEID" val="9ZBenOucbAzsLhpli0rhm4"/>
</p:tagLst>
</file>

<file path=ppt/tags/tag47.xml><?xml version="1.0" encoding="utf-8"?>
<p:tagLst xmlns:a="http://schemas.openxmlformats.org/drawingml/2006/main" xmlns:r="http://schemas.openxmlformats.org/officeDocument/2006/relationships" xmlns:p="http://schemas.openxmlformats.org/presentationml/2006/main">
  <p:tag name="DVSECTIONID" val="RPhLB6IbDYX2Wfve3jkOFP"/>
</p:tagLst>
</file>

<file path=ppt/tags/tag48.xml><?xml version="1.0" encoding="utf-8"?>
<p:tagLst xmlns:a="http://schemas.openxmlformats.org/drawingml/2006/main" xmlns:r="http://schemas.openxmlformats.org/officeDocument/2006/relationships" xmlns:p="http://schemas.openxmlformats.org/presentationml/2006/main">
  <p:tag name="DVSHAPEID" val="WdyM2JwPxM7cBnTWyXGjOZ"/>
</p:tagLst>
</file>

<file path=ppt/tags/tag49.xml><?xml version="1.0" encoding="utf-8"?>
<p:tagLst xmlns:a="http://schemas.openxmlformats.org/drawingml/2006/main" xmlns:r="http://schemas.openxmlformats.org/officeDocument/2006/relationships" xmlns:p="http://schemas.openxmlformats.org/presentationml/2006/main">
  <p:tag name="DVSECTIONID" val="iYupSPXVK7c88eSFBbihds"/>
</p:tagLst>
</file>

<file path=ppt/tags/tag5.xml><?xml version="1.0" encoding="utf-8"?>
<p:tagLst xmlns:a="http://schemas.openxmlformats.org/drawingml/2006/main" xmlns:r="http://schemas.openxmlformats.org/officeDocument/2006/relationships" xmlns:p="http://schemas.openxmlformats.org/presentationml/2006/main">
  <p:tag name="DVSHAPEID" val="ZTt9JeWBTbpM3xSMOu8gSd"/>
</p:tagLst>
</file>

<file path=ppt/tags/tag50.xml><?xml version="1.0" encoding="utf-8"?>
<p:tagLst xmlns:a="http://schemas.openxmlformats.org/drawingml/2006/main" xmlns:r="http://schemas.openxmlformats.org/officeDocument/2006/relationships" xmlns:p="http://schemas.openxmlformats.org/presentationml/2006/main">
  <p:tag name="DVSHAPEID" val="F1AxtbGpOhY43nGAMKFm2N"/>
</p:tagLst>
</file>

<file path=ppt/tags/tag51.xml><?xml version="1.0" encoding="utf-8"?>
<p:tagLst xmlns:a="http://schemas.openxmlformats.org/drawingml/2006/main" xmlns:r="http://schemas.openxmlformats.org/officeDocument/2006/relationships" xmlns:p="http://schemas.openxmlformats.org/presentationml/2006/main">
  <p:tag name="DVSECTIONID" val="5T25y8m868c1xigcdTdHeP"/>
</p:tagLst>
</file>

<file path=ppt/tags/tag52.xml><?xml version="1.0" encoding="utf-8"?>
<p:tagLst xmlns:a="http://schemas.openxmlformats.org/drawingml/2006/main" xmlns:r="http://schemas.openxmlformats.org/officeDocument/2006/relationships" xmlns:p="http://schemas.openxmlformats.org/presentationml/2006/main">
  <p:tag name="DVSHAPEID" val="lzF1rmstA3fWxwcugk88XP"/>
</p:tagLst>
</file>

<file path=ppt/tags/tag53.xml><?xml version="1.0" encoding="utf-8"?>
<p:tagLst xmlns:a="http://schemas.openxmlformats.org/drawingml/2006/main" xmlns:r="http://schemas.openxmlformats.org/officeDocument/2006/relationships" xmlns:p="http://schemas.openxmlformats.org/presentationml/2006/main">
  <p:tag name="DVSHAPEID" val="dxkvfXbVDsWSG1SrJjXkGV"/>
</p:tagLst>
</file>

<file path=ppt/tags/tag54.xml><?xml version="1.0" encoding="utf-8"?>
<p:tagLst xmlns:a="http://schemas.openxmlformats.org/drawingml/2006/main" xmlns:r="http://schemas.openxmlformats.org/officeDocument/2006/relationships" xmlns:p="http://schemas.openxmlformats.org/presentationml/2006/main">
  <p:tag name="DVSECTIONID" val="QO6hloI8woCPTBmMgPzB14"/>
</p:tagLst>
</file>

<file path=ppt/tags/tag55.xml><?xml version="1.0" encoding="utf-8"?>
<p:tagLst xmlns:a="http://schemas.openxmlformats.org/drawingml/2006/main" xmlns:r="http://schemas.openxmlformats.org/officeDocument/2006/relationships" xmlns:p="http://schemas.openxmlformats.org/presentationml/2006/main">
  <p:tag name="DVSHAPEID" val="O7Q9ohuldUQvl8HV6uiFpM"/>
</p:tagLst>
</file>

<file path=ppt/tags/tag56.xml><?xml version="1.0" encoding="utf-8"?>
<p:tagLst xmlns:a="http://schemas.openxmlformats.org/drawingml/2006/main" xmlns:r="http://schemas.openxmlformats.org/officeDocument/2006/relationships" xmlns:p="http://schemas.openxmlformats.org/presentationml/2006/main">
  <p:tag name="DVSHAPEID" val="ZFQbCOAOaC9iIcF6yTqif1"/>
</p:tagLst>
</file>

<file path=ppt/tags/tag57.xml><?xml version="1.0" encoding="utf-8"?>
<p:tagLst xmlns:a="http://schemas.openxmlformats.org/drawingml/2006/main" xmlns:r="http://schemas.openxmlformats.org/officeDocument/2006/relationships" xmlns:p="http://schemas.openxmlformats.org/presentationml/2006/main">
  <p:tag name="DVSECTIONID" val="V6HzppYo3vef3dYhMYqXBO"/>
</p:tagLst>
</file>

<file path=ppt/tags/tag58.xml><?xml version="1.0" encoding="utf-8"?>
<p:tagLst xmlns:a="http://schemas.openxmlformats.org/drawingml/2006/main" xmlns:r="http://schemas.openxmlformats.org/officeDocument/2006/relationships" xmlns:p="http://schemas.openxmlformats.org/presentationml/2006/main">
  <p:tag name="DVSHAPEID" val="1bFJJOds21v17bidEGKoKd"/>
</p:tagLst>
</file>

<file path=ppt/tags/tag59.xml><?xml version="1.0" encoding="utf-8"?>
<p:tagLst xmlns:a="http://schemas.openxmlformats.org/drawingml/2006/main" xmlns:r="http://schemas.openxmlformats.org/officeDocument/2006/relationships" xmlns:p="http://schemas.openxmlformats.org/presentationml/2006/main">
  <p:tag name="DVSHAPEID" val="l3qug0Voe7xXDFvT5MBHA8"/>
</p:tagLst>
</file>

<file path=ppt/tags/tag6.xml><?xml version="1.0" encoding="utf-8"?>
<p:tagLst xmlns:a="http://schemas.openxmlformats.org/drawingml/2006/main" xmlns:r="http://schemas.openxmlformats.org/officeDocument/2006/relationships" xmlns:p="http://schemas.openxmlformats.org/presentationml/2006/main">
  <p:tag name="DVSHAPEID" val="6Fbtl3MtrSoUC45l6qgCBZ"/>
</p:tagLst>
</file>

<file path=ppt/tags/tag60.xml><?xml version="1.0" encoding="utf-8"?>
<p:tagLst xmlns:a="http://schemas.openxmlformats.org/drawingml/2006/main" xmlns:r="http://schemas.openxmlformats.org/officeDocument/2006/relationships" xmlns:p="http://schemas.openxmlformats.org/presentationml/2006/main">
  <p:tag name="DVSHAPEID" val="MG5uNlfKyRhOPCjexcwDNo"/>
</p:tagLst>
</file>

<file path=ppt/tags/tag61.xml><?xml version="1.0" encoding="utf-8"?>
<p:tagLst xmlns:a="http://schemas.openxmlformats.org/drawingml/2006/main" xmlns:r="http://schemas.openxmlformats.org/officeDocument/2006/relationships" xmlns:p="http://schemas.openxmlformats.org/presentationml/2006/main">
  <p:tag name="DVSECTIONID" val="pHpEPrCo8COLT0zLZja7k6"/>
</p:tagLst>
</file>

<file path=ppt/tags/tag62.xml><?xml version="1.0" encoding="utf-8"?>
<p:tagLst xmlns:a="http://schemas.openxmlformats.org/drawingml/2006/main" xmlns:r="http://schemas.openxmlformats.org/officeDocument/2006/relationships" xmlns:p="http://schemas.openxmlformats.org/presentationml/2006/main">
  <p:tag name="DVSHAPEID" val="u9xDILAXM2CdgJpMcA9tzG"/>
</p:tagLst>
</file>

<file path=ppt/tags/tag63.xml><?xml version="1.0" encoding="utf-8"?>
<p:tagLst xmlns:a="http://schemas.openxmlformats.org/drawingml/2006/main" xmlns:r="http://schemas.openxmlformats.org/officeDocument/2006/relationships" xmlns:p="http://schemas.openxmlformats.org/presentationml/2006/main">
  <p:tag name="DVSHAPEID" val="GOPSzQepbXlnbVWaCuaA4f"/>
</p:tagLst>
</file>

<file path=ppt/tags/tag64.xml><?xml version="1.0" encoding="utf-8"?>
<p:tagLst xmlns:a="http://schemas.openxmlformats.org/drawingml/2006/main" xmlns:r="http://schemas.openxmlformats.org/officeDocument/2006/relationships" xmlns:p="http://schemas.openxmlformats.org/presentationml/2006/main">
  <p:tag name="DVSECTIONID" val="AEy8NZ2Bb3s6HZaKzwMFnB"/>
</p:tagLst>
</file>

<file path=ppt/tags/tag65.xml><?xml version="1.0" encoding="utf-8"?>
<p:tagLst xmlns:a="http://schemas.openxmlformats.org/drawingml/2006/main" xmlns:r="http://schemas.openxmlformats.org/officeDocument/2006/relationships" xmlns:p="http://schemas.openxmlformats.org/presentationml/2006/main">
  <p:tag name="DVSHAPEID" val="bCmzPL0WujPNtINPbKInRF"/>
</p:tagLst>
</file>

<file path=ppt/tags/tag66.xml><?xml version="1.0" encoding="utf-8"?>
<p:tagLst xmlns:a="http://schemas.openxmlformats.org/drawingml/2006/main" xmlns:r="http://schemas.openxmlformats.org/officeDocument/2006/relationships" xmlns:p="http://schemas.openxmlformats.org/presentationml/2006/main">
  <p:tag name="DVSHAPEID" val="SSytP1XEjYBrDdw00tpft1"/>
</p:tagLst>
</file>

<file path=ppt/tags/tag67.xml><?xml version="1.0" encoding="utf-8"?>
<p:tagLst xmlns:a="http://schemas.openxmlformats.org/drawingml/2006/main" xmlns:r="http://schemas.openxmlformats.org/officeDocument/2006/relationships" xmlns:p="http://schemas.openxmlformats.org/presentationml/2006/main">
  <p:tag name="DVSECTIONID" val="qhkYH0Y7Nuti7K6GDDlxrL"/>
</p:tagLst>
</file>

<file path=ppt/tags/tag68.xml><?xml version="1.0" encoding="utf-8"?>
<p:tagLst xmlns:a="http://schemas.openxmlformats.org/drawingml/2006/main" xmlns:r="http://schemas.openxmlformats.org/officeDocument/2006/relationships" xmlns:p="http://schemas.openxmlformats.org/presentationml/2006/main">
  <p:tag name="DVSHAPEID" val="ynsdnNjpRHnwJt1mVYYP0Q"/>
</p:tagLst>
</file>

<file path=ppt/tags/tag7.xml><?xml version="1.0" encoding="utf-8"?>
<p:tagLst xmlns:a="http://schemas.openxmlformats.org/drawingml/2006/main" xmlns:r="http://schemas.openxmlformats.org/officeDocument/2006/relationships" xmlns:p="http://schemas.openxmlformats.org/presentationml/2006/main">
  <p:tag name="DVSHAPEID" val="S0ylgvqAkT2LNNXfTTOpJw"/>
</p:tagLst>
</file>

<file path=ppt/tags/tag8.xml><?xml version="1.0" encoding="utf-8"?>
<p:tagLst xmlns:a="http://schemas.openxmlformats.org/drawingml/2006/main" xmlns:r="http://schemas.openxmlformats.org/officeDocument/2006/relationships" xmlns:p="http://schemas.openxmlformats.org/presentationml/2006/main">
  <p:tag name="DVSHAPEID" val="n8VNGsoH0gB6NbVZMg3Qyu"/>
</p:tagLst>
</file>

<file path=ppt/tags/tag9.xml><?xml version="1.0" encoding="utf-8"?>
<p:tagLst xmlns:a="http://schemas.openxmlformats.org/drawingml/2006/main" xmlns:r="http://schemas.openxmlformats.org/officeDocument/2006/relationships" xmlns:p="http://schemas.openxmlformats.org/presentationml/2006/main">
  <p:tag name="DVSHAPEID" val="RRhioRxmNcflCpqtPXcDSM"/>
</p:tagLst>
</file>

<file path=ppt/theme/theme1.xml><?xml version="1.0" encoding="utf-8"?>
<a:theme xmlns:a="http://schemas.openxmlformats.org/drawingml/2006/main" name="Headspring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Headspring</Template>
  <TotalTime>3891</TotalTime>
  <Words>296</Words>
  <Application>Microsoft Office PowerPoint</Application>
  <PresentationFormat>On-screen Show (4:3)</PresentationFormat>
  <Paragraphs>51</Paragraphs>
  <Slides>19</Slides>
  <Notes>13</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Headspring2</vt:lpstr>
      <vt:lpstr>Crafting Wicked Domain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Jimmy Bogard</dc:creator>
  <cp:lastModifiedBy>Jimmy Bogard</cp:lastModifiedBy>
  <cp:revision>23</cp:revision>
  <dcterms:created xsi:type="dcterms:W3CDTF">2011-06-03T02:52:23Z</dcterms:created>
  <dcterms:modified xsi:type="dcterms:W3CDTF">2012-06-07T15:37:59Z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Google.Documents.Tracking">
    <vt:lpwstr>true</vt:lpwstr>
  </property>
  <property fmtid="{D5CDD505-2E9C-101B-9397-08002B2CF9AE}" pid="3" name="Google.Documents.DocumentId">
    <vt:lpwstr>14dekpSbZ2na7WkFvHD99DSj6bDf6z88EyeNUDJRHPoQ</vt:lpwstr>
  </property>
  <property fmtid="{D5CDD505-2E9C-101B-9397-08002B2CF9AE}" pid="4" name="Google.Documents.RevisionId">
    <vt:lpwstr>04205721088783016986</vt:lpwstr>
  </property>
  <property fmtid="{D5CDD505-2E9C-101B-9397-08002B2CF9AE}" pid="5" name="Google.Documents.PreviousRevisionId">
    <vt:lpwstr>14439896383887424716</vt:lpwstr>
  </property>
  <property fmtid="{D5CDD505-2E9C-101B-9397-08002B2CF9AE}" pid="6" name="Google.Documents.PluginVersion">
    <vt:lpwstr>2.0.2662.553</vt:lpwstr>
  </property>
  <property fmtid="{D5CDD505-2E9C-101B-9397-08002B2CF9AE}" pid="7" name="Google.Documents.MergeIncapabilityFlags">
    <vt:i4>0</vt:i4>
  </property>
</Properties>
</file>