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7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268" r:id="rId10"/>
    <p:sldId id="275" r:id="rId11"/>
    <p:sldId id="276" r:id="rId12"/>
    <p:sldId id="277" r:id="rId13"/>
    <p:sldId id="278" r:id="rId14"/>
    <p:sldId id="279" r:id="rId15"/>
    <p:sldId id="280" r:id="rId16"/>
    <p:sldId id="313" r:id="rId17"/>
    <p:sldId id="314" r:id="rId18"/>
    <p:sldId id="315" r:id="rId19"/>
    <p:sldId id="316" r:id="rId20"/>
    <p:sldId id="317" r:id="rId21"/>
    <p:sldId id="318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sz="7300" dirty="0"/>
              <a:t>ORMs: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21449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8" y="4724403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Extraneous navigations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12151"/>
            <a:ext cx="7886700" cy="17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231430"/>
            <a:ext cx="7886700" cy="15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128" y="2162712"/>
            <a:ext cx="5153744" cy="36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62401"/>
            <a:ext cx="7886700" cy="18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94627"/>
            <a:ext cx="7886700" cy="1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996406"/>
            <a:ext cx="6219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29" y="3841397"/>
            <a:ext cx="4146168" cy="28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991644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98915"/>
            <a:ext cx="7886700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10889"/>
            <a:ext cx="7886700" cy="2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976"/>
            <a:ext cx="7886700" cy="2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0472"/>
            <a:ext cx="7886700" cy="3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8451"/>
            <a:ext cx="7886700" cy="34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126942" y="1728538"/>
            <a:ext cx="1811344" cy="29268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DB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389964" y="2111189"/>
            <a:ext cx="2247901" cy="2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  <a:endParaRPr lang="en-US" sz="5400" dirty="0"/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2637865" y="3191968"/>
            <a:ext cx="4489077" cy="2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09" y="1972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4985"/>
            <a:ext cx="7886700" cy="41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50044"/>
            <a:ext cx="7886700" cy="11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286" y="2691423"/>
            <a:ext cx="4677428" cy="26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Excessive Round trips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10001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1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1" y="4476751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4824"/>
            <a:ext cx="7886700" cy="2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1405"/>
            <a:ext cx="7886700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1720"/>
            <a:ext cx="7886700" cy="36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96" y="3509169"/>
            <a:ext cx="2543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3799734"/>
            <a:ext cx="3887788" cy="109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7285"/>
            <a:ext cx="7886700" cy="31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78" y="1825625"/>
            <a:ext cx="4283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6502"/>
            <a:ext cx="7886700" cy="19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824956"/>
            <a:ext cx="590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0121"/>
            <a:ext cx="7886700" cy="2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7" y="3680619"/>
            <a:ext cx="1504951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3482518"/>
            <a:ext cx="3887788" cy="172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9059"/>
            <a:ext cx="7886700" cy="3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ORMs – not evil</a:t>
            </a:r>
          </a:p>
          <a:p>
            <a:endParaRPr lang="en-US" sz="4000" dirty="0"/>
          </a:p>
          <a:p>
            <a:r>
              <a:rPr lang="en-US" sz="4000" dirty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934494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8862</TotalTime>
  <Words>264</Words>
  <Application>Microsoft Office PowerPoint</Application>
  <PresentationFormat>On-screen Show (4:3)</PresentationFormat>
  <Paragraphs>69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Lucida Console</vt:lpstr>
      <vt:lpstr>Office Theme</vt:lpstr>
      <vt:lpstr>ORMs: You’re Doing it wrong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Mapping Problems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34</cp:revision>
  <dcterms:created xsi:type="dcterms:W3CDTF">2014-08-11T18:23:40Z</dcterms:created>
  <dcterms:modified xsi:type="dcterms:W3CDTF">2014-09-08T18:08:26Z</dcterms:modified>
</cp:coreProperties>
</file>