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8" r:id="rId2"/>
  </p:sldMasterIdLst>
  <p:notesMasterIdLst>
    <p:notesMasterId r:id="rId19"/>
  </p:notesMasterIdLst>
  <p:sldIdLst>
    <p:sldId id="256" r:id="rId3"/>
    <p:sldId id="257" r:id="rId4"/>
    <p:sldId id="259" r:id="rId5"/>
    <p:sldId id="25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UI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BL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DAL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US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US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US"/>
        </a:p>
      </dgm:t>
    </dgm:pt>
    <dgm:pt modelId="{FAB1E046-A737-4835-9E3F-73A5672A5728}" type="pres">
      <dgm:prSet presAssocID="{4ABBA3DB-094B-4663-AA6A-9F59EA1CC5E4}" presName="vertTwo" presStyleCnt="0"/>
      <dgm:spPr/>
      <dgm:t>
        <a:bodyPr/>
        <a:lstStyle/>
        <a:p>
          <a:endParaRPr lang="en-US"/>
        </a:p>
      </dgm:t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  <dgm:t>
        <a:bodyPr/>
        <a:lstStyle/>
        <a:p>
          <a:endParaRPr lang="en-US"/>
        </a:p>
      </dgm:t>
    </dgm:pt>
    <dgm:pt modelId="{73396F4E-C953-4EF7-B421-2C0C4F0A79DC}" type="pres">
      <dgm:prSet presAssocID="{4ABBA3DB-094B-4663-AA6A-9F59EA1CC5E4}" presName="horzTwo" presStyleCnt="0"/>
      <dgm:spPr/>
      <dgm:t>
        <a:bodyPr/>
        <a:lstStyle/>
        <a:p>
          <a:endParaRPr lang="en-US"/>
        </a:p>
      </dgm:t>
    </dgm:pt>
    <dgm:pt modelId="{E32D76D9-E27E-4ADD-AEC7-10E7D15DA9C1}" type="pres">
      <dgm:prSet presAssocID="{1DD059FC-E1CD-4375-ACCC-219A99E9AD7B}" presName="vertThree" presStyleCnt="0"/>
      <dgm:spPr/>
      <dgm:t>
        <a:bodyPr/>
        <a:lstStyle/>
        <a:p>
          <a:endParaRPr lang="en-US"/>
        </a:p>
      </dgm:t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  <dgm:t>
        <a:bodyPr/>
        <a:lstStyle/>
        <a:p>
          <a:endParaRPr lang="en-US"/>
        </a:p>
      </dgm:t>
    </dgm:pt>
  </dgm:ptLst>
  <dgm:cxnLst>
    <dgm:cxn modelId="{B52D7C50-DEAD-4EBC-AC37-3391F4CD79BE}" type="presOf" srcId="{A23251C6-52BE-49CD-B8FD-99BA3290FF78}" destId="{C8FBB27E-FF29-46DC-B761-74ADEE257588}" srcOrd="0" destOrd="0" presId="urn:microsoft.com/office/officeart/2005/8/layout/hierarchy4"/>
    <dgm:cxn modelId="{88633810-4432-4949-B5EB-1B996BDD8FAD}" type="presOf" srcId="{4ABBA3DB-094B-4663-AA6A-9F59EA1CC5E4}" destId="{6083C50E-D35F-4EB3-A9DD-587B30BCB43B}" srcOrd="0" destOrd="0" presId="urn:microsoft.com/office/officeart/2005/8/layout/hierarchy4"/>
    <dgm:cxn modelId="{DCDD7500-D9B0-40BF-A777-5BCC6E6839C3}" type="presOf" srcId="{1DD059FC-E1CD-4375-ACCC-219A99E9AD7B}" destId="{7244C055-CD2A-4883-A3E4-1BAE2049CBEF}" srcOrd="0" destOrd="0" presId="urn:microsoft.com/office/officeart/2005/8/layout/hierarchy4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F5136FD-BD48-421E-8C48-32F297936E35}" type="presOf" srcId="{7FBD722B-B873-4BC2-93B9-4B067E733D9B}" destId="{33435730-5ADE-4D46-A25B-36AE1F19BC0C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BA608E67-4C9F-4038-A1F2-11CDC435258A}" type="presParOf" srcId="{33435730-5ADE-4D46-A25B-36AE1F19BC0C}" destId="{D487AE45-7C60-4B0C-B5AB-FC241E405DA7}" srcOrd="0" destOrd="0" presId="urn:microsoft.com/office/officeart/2005/8/layout/hierarchy4"/>
    <dgm:cxn modelId="{BE92E908-3F59-435E-A0ED-284BE4225199}" type="presParOf" srcId="{D487AE45-7C60-4B0C-B5AB-FC241E405DA7}" destId="{C8FBB27E-FF29-46DC-B761-74ADEE257588}" srcOrd="0" destOrd="0" presId="urn:microsoft.com/office/officeart/2005/8/layout/hierarchy4"/>
    <dgm:cxn modelId="{F9A0400E-CB61-4307-9EB7-5A7E968006CB}" type="presParOf" srcId="{D487AE45-7C60-4B0C-B5AB-FC241E405DA7}" destId="{E016997E-80B8-4BE4-AD5A-3F2504372883}" srcOrd="1" destOrd="0" presId="urn:microsoft.com/office/officeart/2005/8/layout/hierarchy4"/>
    <dgm:cxn modelId="{9242607F-8165-4961-9146-E079B4E0D369}" type="presParOf" srcId="{D487AE45-7C60-4B0C-B5AB-FC241E405DA7}" destId="{5932F3BA-C8A4-4760-9F77-7046BCA39C2B}" srcOrd="2" destOrd="0" presId="urn:microsoft.com/office/officeart/2005/8/layout/hierarchy4"/>
    <dgm:cxn modelId="{7A788D4D-4D29-43D1-B9CC-E7C9C7C9F084}" type="presParOf" srcId="{5932F3BA-C8A4-4760-9F77-7046BCA39C2B}" destId="{FAB1E046-A737-4835-9E3F-73A5672A5728}" srcOrd="0" destOrd="0" presId="urn:microsoft.com/office/officeart/2005/8/layout/hierarchy4"/>
    <dgm:cxn modelId="{A9D77660-051D-4E96-8A81-D537265C9CF8}" type="presParOf" srcId="{FAB1E046-A737-4835-9E3F-73A5672A5728}" destId="{6083C50E-D35F-4EB3-A9DD-587B30BCB43B}" srcOrd="0" destOrd="0" presId="urn:microsoft.com/office/officeart/2005/8/layout/hierarchy4"/>
    <dgm:cxn modelId="{525B6D11-CFAD-4931-B81F-66B5ED0A95D2}" type="presParOf" srcId="{FAB1E046-A737-4835-9E3F-73A5672A5728}" destId="{5BB35F66-604B-48FC-93CD-248BBF0C8398}" srcOrd="1" destOrd="0" presId="urn:microsoft.com/office/officeart/2005/8/layout/hierarchy4"/>
    <dgm:cxn modelId="{AB4B8600-1530-4F58-B647-B4D6FF8DD1EC}" type="presParOf" srcId="{FAB1E046-A737-4835-9E3F-73A5672A5728}" destId="{73396F4E-C953-4EF7-B421-2C0C4F0A79DC}" srcOrd="2" destOrd="0" presId="urn:microsoft.com/office/officeart/2005/8/layout/hierarchy4"/>
    <dgm:cxn modelId="{E2C28DE7-606C-484D-8FC8-4844512237C4}" type="presParOf" srcId="{73396F4E-C953-4EF7-B421-2C0C4F0A79DC}" destId="{E32D76D9-E27E-4ADD-AEC7-10E7D15DA9C1}" srcOrd="0" destOrd="0" presId="urn:microsoft.com/office/officeart/2005/8/layout/hierarchy4"/>
    <dgm:cxn modelId="{FFF108BC-3A22-4086-B9B8-28C142A5143F}" type="presParOf" srcId="{E32D76D9-E27E-4ADD-AEC7-10E7D15DA9C1}" destId="{7244C055-CD2A-4883-A3E4-1BAE2049CBEF}" srcOrd="0" destOrd="0" presId="urn:microsoft.com/office/officeart/2005/8/layout/hierarchy4"/>
    <dgm:cxn modelId="{B56C0E94-5715-456F-904C-4F2FFDE0B873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0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9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9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-9525"/>
            <a:ext cx="1231392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-9525"/>
            <a:ext cx="1231392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66993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838200"/>
            <a:ext cx="11785600" cy="533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60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spcBef>
                <a:spcPct val="0"/>
              </a:spcBef>
              <a:defRPr/>
            </a:pPr>
            <a:r>
              <a:rPr lang="en-US" sz="4000" dirty="0" smtClean="0">
                <a:solidFill>
                  <a:prstClr val="white"/>
                </a:solidFill>
                <a:ea typeface="+mj-ea"/>
                <a:cs typeface="+mj-cs"/>
              </a:rPr>
              <a:t>Click to edit Master title style</a:t>
            </a:r>
            <a:endParaRPr lang="en-US" sz="4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21396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4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9144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98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718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8953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57401"/>
            <a:ext cx="4011084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spcBef>
                <a:spcPct val="0"/>
              </a:spcBef>
              <a:defRPr/>
            </a:pPr>
            <a:r>
              <a:rPr lang="en-US" sz="4000" dirty="0" smtClean="0">
                <a:solidFill>
                  <a:prstClr val="white"/>
                </a:solidFill>
                <a:ea typeface="+mj-ea"/>
                <a:cs typeface="+mj-cs"/>
              </a:rPr>
              <a:t>Click to edit Master title style</a:t>
            </a:r>
            <a:endParaRPr lang="en-US" sz="4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42286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spcBef>
                <a:spcPct val="0"/>
              </a:spcBef>
              <a:defRPr/>
            </a:pPr>
            <a:r>
              <a:rPr lang="en-US" sz="4000" dirty="0" smtClean="0">
                <a:solidFill>
                  <a:prstClr val="white"/>
                </a:solidFill>
                <a:ea typeface="+mj-ea"/>
                <a:cs typeface="+mj-cs"/>
              </a:rPr>
              <a:t>Click to edit Master title style</a:t>
            </a:r>
            <a:endParaRPr lang="en-US" sz="4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24245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pPr algn="ctr" defTabSz="914400">
              <a:spcBef>
                <a:spcPct val="0"/>
              </a:spcBef>
              <a:defRPr/>
            </a:pPr>
            <a:endParaRPr lang="en-US" sz="40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endParaRPr lang="en-US" sz="4400" dirty="0">
              <a:solidFill>
                <a:prstClr val="black"/>
              </a:solidFill>
              <a:ea typeface="+mj-ea"/>
              <a:cs typeface="+mj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38200"/>
            <a:ext cx="11785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defTabSz="914400"/>
            <a:fld id="{B86413EE-64EC-4397-8F12-877BF1E81331}" type="datetimeFigureOut">
              <a:rPr lang="en-US" smtClean="0">
                <a:solidFill>
                  <a:prstClr val="white"/>
                </a:solidFill>
              </a:rPr>
              <a:pPr defTabSz="914400"/>
              <a:t>9/27/2013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6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4CE8183-B75A-4A09-8A7E-22D5B1CD0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4623835" y="6340476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914400">
              <a:defRPr/>
            </a:pPr>
            <a:fld id="{B4CE8183-B75A-4A09-8A7E-22D5B1CD0168}" type="slidenum">
              <a:rPr lang="en-US" sz="1800" smtClean="0">
                <a:solidFill>
                  <a:prstClr val="white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 descr="Houston_Techfest_2013_Logo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0972800" y="6307430"/>
            <a:ext cx="1066800" cy="4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71600" y="2130426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World Polyglot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95600" y="3775838"/>
            <a:ext cx="6400800" cy="1752600"/>
          </a:xfrm>
        </p:spPr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7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541993"/>
            <a:ext cx="4943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8" y="1634068"/>
            <a:ext cx="7906808" cy="48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pic>
        <p:nvPicPr>
          <p:cNvPr id="6150" name="Picture 6" descr="http://img.wowebook.com/images/56205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69" y="3039534"/>
            <a:ext cx="3290358" cy="3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1.bp.blogspot.com/-QZuIB-_uX08/TmrUmE1sx4I/AAAAAAAAAgs/SWg8nU0lplY/s1600/0321200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85" y="1600200"/>
            <a:ext cx="2493282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43" y="1600200"/>
            <a:ext cx="2561251" cy="32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2" y="1507915"/>
            <a:ext cx="6832599" cy="51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N-Tier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939"/>
              </p:ext>
            </p:extLst>
          </p:nvPr>
        </p:nvGraphicFramePr>
        <p:xfrm>
          <a:off x="3988830" y="1876742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3995680" y="4866813"/>
            <a:ext cx="3452117" cy="14692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chemeClr val="bg1"/>
                </a:solidFill>
                <a:latin typeface="Franklin Gothic Book" pitchFamily="34" charset="0"/>
              </a:rPr>
              <a:t>DB</a:t>
            </a:r>
            <a:endParaRPr lang="en-US" sz="3200" kern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64865" y="1527705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00143" y="1536269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35421" y="1544833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Leave Feedback During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838200"/>
            <a:ext cx="3505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leave session feedback and provide contact information, you will be qualified for a prize</a:t>
            </a:r>
          </a:p>
          <a:p>
            <a:pPr marL="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 the QR code to the right or go to bit.ly/htf130408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906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3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relational</a:t>
            </a:r>
          </a:p>
          <a:p>
            <a:endParaRPr lang="en-US" smtClean="0"/>
          </a:p>
          <a:p>
            <a:r>
              <a:rPr lang="en-US" smtClean="0"/>
              <a:t>Built for scale</a:t>
            </a:r>
          </a:p>
          <a:p>
            <a:endParaRPr lang="en-US" smtClean="0"/>
          </a:p>
          <a:p>
            <a:r>
              <a:rPr lang="en-US" smtClean="0"/>
              <a:t>Typically schemaless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Families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43" y="1509183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734" y="1572128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3323" y="1690688"/>
            <a:ext cx="5410577" cy="40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[Bucket = </a:t>
            </a:r>
            <a:r>
              <a:rPr lang="en-US" dirty="0" err="1"/>
              <a:t>AspNetSession</a:t>
            </a:r>
            <a:r>
              <a:rPr lang="en-US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3241141" y="2055137"/>
            <a:ext cx="4902734" cy="3440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[Key = </a:t>
            </a:r>
            <a:r>
              <a:rPr lang="en-US" dirty="0" err="1"/>
              <a:t>AspNetSession</a:t>
            </a:r>
            <a:r>
              <a:rPr lang="en-US" dirty="0"/>
              <a:t>/8uhwe9fjs93]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4638" y="2444436"/>
            <a:ext cx="4363487" cy="286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[Value = </a:t>
            </a:r>
            <a:r>
              <a:rPr lang="en-US" dirty="0" err="1"/>
              <a:t>RedisSessionState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03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1533525"/>
            <a:ext cx="7729537" cy="517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9424" y="300037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ProductId:771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0699" y="193357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900" y="522922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ProductId:65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7899" y="3605213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ProductId:989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1424" y="2705101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ProductId:24</a:t>
            </a: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flipV="1">
            <a:off x="3890963" y="2157413"/>
            <a:ext cx="1709737" cy="842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6472237" y="2381250"/>
            <a:ext cx="457200" cy="1223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5786439" y="2381251"/>
            <a:ext cx="685799" cy="28479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3"/>
          </p:cNvCxnSpPr>
          <p:nvPr/>
        </p:nvCxnSpPr>
        <p:spPr>
          <a:xfrm flipH="1" flipV="1">
            <a:off x="7343776" y="2157414"/>
            <a:ext cx="1119187" cy="5476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4" idx="2"/>
          </p:cNvCxnSpPr>
          <p:nvPr/>
        </p:nvCxnSpPr>
        <p:spPr>
          <a:xfrm flipH="1" flipV="1">
            <a:off x="3890962" y="3448051"/>
            <a:ext cx="1023938" cy="200501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Availability/support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750595"/>
            <a:ext cx="4588933" cy="202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56" y="4179890"/>
            <a:ext cx="34004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4" y="5396443"/>
            <a:ext cx="3190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nsch">
      <a:majorFont>
        <a:latin typeface="Mensch"/>
        <a:ea typeface=""/>
        <a:cs typeface=""/>
      </a:majorFont>
      <a:minorFont>
        <a:latin typeface="Mensch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5714</TotalTime>
  <Words>102</Words>
  <Application>Microsoft Office PowerPoint</Application>
  <PresentationFormat>Widescreen</PresentationFormat>
  <Paragraphs>41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Mensch</vt:lpstr>
      <vt:lpstr>Office Theme</vt:lpstr>
      <vt:lpstr>1_Office Theme</vt:lpstr>
      <vt:lpstr>Real World Polyglot Persistence</vt:lpstr>
      <vt:lpstr>What is NoSQL?</vt:lpstr>
      <vt:lpstr>NoSQL Families</vt:lpstr>
      <vt:lpstr>Relational Models</vt:lpstr>
      <vt:lpstr>Key/Value Stores</vt:lpstr>
      <vt:lpstr>Document Database</vt:lpstr>
      <vt:lpstr>Graph Database</vt:lpstr>
      <vt:lpstr>Challenges</vt:lpstr>
      <vt:lpstr>Availability/support</vt:lpstr>
      <vt:lpstr>FUD</vt:lpstr>
      <vt:lpstr>Expertise</vt:lpstr>
      <vt:lpstr>Putting it together</vt:lpstr>
      <vt:lpstr>Amazon example</vt:lpstr>
      <vt:lpstr>Flipping N-Tier</vt:lpstr>
      <vt:lpstr>Sample App</vt:lpstr>
      <vt:lpstr>Please Leave Feedback During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James Bogard</cp:lastModifiedBy>
  <cp:revision>29</cp:revision>
  <dcterms:created xsi:type="dcterms:W3CDTF">2012-11-28T22:04:34Z</dcterms:created>
  <dcterms:modified xsi:type="dcterms:W3CDTF">2013-09-28T21:10:41Z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