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310"/>
    <a:srgbClr val="006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7" autoAdjust="0"/>
  </p:normalViewPr>
  <p:slideViewPr>
    <p:cSldViewPr>
      <p:cViewPr>
        <p:scale>
          <a:sx n="100" d="100"/>
          <a:sy n="100" d="100"/>
        </p:scale>
        <p:origin x="-69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9A7F0-4EAA-4868-A40D-08B60601842D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755A-DBE5-4ABE-8686-D415E152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117A-C739-44B9-A6D7-AC2FEB1C1ECC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87502-5FED-4DC7-AAC5-6DF8A9D6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They fail</a:t>
            </a:r>
          </a:p>
          <a:p>
            <a:r>
              <a:rPr lang="en-US" dirty="0" smtClean="0"/>
              <a:t>- They assume that the network is up</a:t>
            </a:r>
          </a:p>
          <a:p>
            <a:r>
              <a:rPr lang="en-US" dirty="0" smtClean="0"/>
              <a:t>- They assume that the network is fast</a:t>
            </a:r>
          </a:p>
          <a:p>
            <a:r>
              <a:rPr lang="en-US" dirty="0" smtClean="0"/>
              <a:t>- They time out</a:t>
            </a:r>
          </a:p>
          <a:p>
            <a:r>
              <a:rPr lang="en-US" dirty="0" smtClean="0"/>
              <a:t>- The other side goes down</a:t>
            </a:r>
          </a:p>
          <a:p>
            <a:r>
              <a:rPr lang="en-US" dirty="0" smtClean="0"/>
              <a:t>- No transactions</a:t>
            </a:r>
          </a:p>
          <a:p>
            <a:r>
              <a:rPr lang="en-US" dirty="0" smtClean="0"/>
              <a:t>- Often no way to recover from 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87502-5FED-4DC7-AAC5-6DF8A9D6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87502-5FED-4DC7-AAC5-6DF8A9D6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87502-5FED-4DC7-AAC5-6DF8A9D64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87502-5FED-4DC7-AAC5-6DF8A9D64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8600" y="2057400"/>
            <a:ext cx="8686800" cy="3886200"/>
          </a:xfrm>
          <a:prstGeom prst="rect">
            <a:avLst/>
          </a:prstGeom>
          <a:solidFill>
            <a:schemeClr val="bg1">
              <a:alpha val="67000"/>
            </a:schemeClr>
          </a:solidFill>
          <a:ln w="889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42900"/>
            <a:ext cx="9144000" cy="139793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1943100"/>
          </a:xfrm>
          <a:solidFill>
            <a:schemeClr val="bg1">
              <a:alpha val="67000"/>
            </a:schemeClr>
          </a:solidFill>
          <a:effectLst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57700"/>
            <a:ext cx="8229600" cy="1257300"/>
          </a:xfrm>
          <a:solidFill>
            <a:schemeClr val="bg1">
              <a:alpha val="67000"/>
            </a:schemeClr>
          </a:solidFill>
        </p:spPr>
        <p:txBody>
          <a:bodyPr wrap="square" anchor="ctr" anchorCtr="1">
            <a:normAutofit/>
          </a:bodyPr>
          <a:lstStyle>
            <a:lvl1pPr marL="0" indent="0" algn="ctr">
              <a:buNone/>
              <a:defRPr sz="28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575829"/>
            <a:ext cx="6035052" cy="93208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86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headspring.com</a:t>
            </a:r>
            <a:endParaRPr lang="en-US" b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6863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@headspring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4686300"/>
          </a:xfrm>
        </p:spPr>
        <p:txBody>
          <a:bodyPr lIns="118872" tIns="118872" rIns="118872" bIns="11887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85900"/>
            <a:ext cx="4268788" cy="688975"/>
          </a:xfrm>
        </p:spPr>
        <p:txBody>
          <a:bodyPr lIns="118872" tIns="0" rIns="118872" bIns="0" anchor="b"/>
          <a:lstStyle>
            <a:lvl1pPr marL="0" indent="0" algn="l">
              <a:buNone/>
              <a:defRPr sz="24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4268788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5900"/>
            <a:ext cx="4270375" cy="688975"/>
          </a:xfrm>
          <a:solidFill>
            <a:schemeClr val="bg1">
              <a:alpha val="85000"/>
            </a:schemeClr>
          </a:solidFill>
        </p:spPr>
        <p:txBody>
          <a:bodyPr vert="horz" lIns="118872" tIns="0" rIns="118872" bIns="0" rtlCol="0" anchor="b">
            <a:normAutofit/>
          </a:bodyPr>
          <a:lstStyle>
            <a:lvl1pPr marL="342900" indent="-342900">
              <a:buNone/>
              <a:defRPr lang="en-US" sz="2400" b="1" cap="all" baseline="0" smtClean="0">
                <a:solidFill>
                  <a:srgbClr val="0069AA"/>
                </a:solidFill>
                <a:latin typeface="Arial Narrow" pitchFamily="34" charset="0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70375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85900"/>
            <a:ext cx="8686800" cy="46863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228600" tIns="228600" rIns="228600" bIns="2286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26" y="6355767"/>
            <a:ext cx="2326774" cy="3593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Integration Sane with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jimmy@headspring.com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Why do we integrate?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1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How do we integrate?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4686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63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0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6549"/>
            <a:ext cx="8001000" cy="46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9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Why do integrations suck?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2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suck less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(Consuming files)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suck less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(Producing files)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suck less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(Calling web services)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38337"/>
      </p:ext>
    </p:extLst>
  </p:cSld>
  <p:clrMapOvr>
    <a:masterClrMapping/>
  </p:clrMapOvr>
</p:sld>
</file>

<file path=ppt/theme/theme1.xml><?xml version="1.0" encoding="utf-8"?>
<a:theme xmlns:a="http://schemas.openxmlformats.org/drawingml/2006/main" name="Headsp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Headspring2</Template>
  <TotalTime>32</TotalTime>
  <Words>98</Words>
  <Application>Microsoft Office PowerPoint</Application>
  <PresentationFormat>On-screen Show (4:3)</PresentationFormat>
  <Paragraphs>26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Headspring2</vt:lpstr>
      <vt:lpstr>Keeping Integration Sane with NServiceBus</vt:lpstr>
      <vt:lpstr>PowerPoint Presentation</vt:lpstr>
      <vt:lpstr>PowerPoint Presentation</vt:lpstr>
      <vt:lpstr>Files</vt:lpstr>
      <vt:lpstr>Web Services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Integration Sane with NServiceBus</dc:title>
  <dc:creator>Jimmy Bogard</dc:creator>
  <cp:lastModifiedBy>Jimmy Bogard</cp:lastModifiedBy>
  <cp:revision>3</cp:revision>
  <dcterms:created xsi:type="dcterms:W3CDTF">2011-08-19T20:06:32Z</dcterms:created>
  <dcterms:modified xsi:type="dcterms:W3CDTF">2011-08-19T20:39:32Z</dcterms:modified>
</cp:coreProperties>
</file>