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95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6" r:id="rId25"/>
    <p:sldId id="280" r:id="rId26"/>
    <p:sldId id="287" r:id="rId27"/>
    <p:sldId id="281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84" r:id="rId36"/>
    <p:sldId id="285" r:id="rId37"/>
    <p:sldId id="2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102" d="100"/>
          <a:sy n="102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http://www.markus-lanthaler.com/hydra/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rmAutofit/>
          </a:bodyPr>
          <a:lstStyle/>
          <a:p>
            <a:r>
              <a:rPr lang="en-US" sz="7300" dirty="0" smtClean="0"/>
              <a:t>REST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3" y="4521450"/>
            <a:ext cx="142875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4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49" y="472440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87133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Problem #1: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Nobody knows what REST really is except for like one dude</a:t>
            </a:r>
            <a:endParaRPr lang="en-US" dirty="0"/>
          </a:p>
        </p:txBody>
      </p:sp>
      <p:pic>
        <p:nvPicPr>
          <p:cNvPr id="6146" name="Picture 2" descr="http://roy.gbiv.com/pics/roy_fiel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803" y="5148919"/>
            <a:ext cx="11715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REST is…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constraints and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REST: the good parts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Hypermedia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What’s wrong with plain </a:t>
            </a:r>
            <a:r>
              <a:rPr lang="en-US" dirty="0" err="1" smtClean="0"/>
              <a:t>ol</a:t>
            </a:r>
            <a:r>
              <a:rPr lang="en-US" dirty="0" smtClean="0"/>
              <a:t>’ JSON objects?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(POJSONO)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Mo’ POJSONO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587" y="2427890"/>
            <a:ext cx="5326449" cy="28062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Labels/names hardcoded</a:t>
            </a:r>
          </a:p>
          <a:p>
            <a:endParaRPr lang="en-US" dirty="0"/>
          </a:p>
          <a:p>
            <a:r>
              <a:rPr lang="en-US" dirty="0" smtClean="0"/>
              <a:t>Types inferred</a:t>
            </a:r>
          </a:p>
          <a:p>
            <a:endParaRPr lang="en-US" dirty="0"/>
          </a:p>
          <a:p>
            <a:r>
              <a:rPr lang="en-US" dirty="0" smtClean="0"/>
              <a:t>What can I do with this?</a:t>
            </a:r>
          </a:p>
          <a:p>
            <a:endParaRPr lang="en-US" dirty="0"/>
          </a:p>
          <a:p>
            <a:r>
              <a:rPr lang="en-US" dirty="0" smtClean="0"/>
              <a:t>What is related to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Hypermedia = </a:t>
            </a:r>
            <a:br>
              <a:rPr lang="en-US" dirty="0" smtClean="0"/>
            </a:br>
            <a:r>
              <a:rPr lang="en-US" dirty="0" smtClean="0"/>
              <a:t>JSON +</a:t>
            </a:r>
            <a:br>
              <a:rPr lang="en-US" dirty="0" smtClean="0"/>
            </a:br>
            <a:r>
              <a:rPr lang="en-US" dirty="0" smtClean="0"/>
              <a:t>Links +</a:t>
            </a:r>
            <a:br>
              <a:rPr lang="en-US" dirty="0" smtClean="0"/>
            </a:br>
            <a:r>
              <a:rPr lang="en-US" dirty="0" smtClean="0"/>
              <a:t>URLs +</a:t>
            </a:r>
            <a:br>
              <a:rPr lang="en-US" dirty="0" smtClean="0"/>
            </a:br>
            <a:r>
              <a:rPr lang="en-US" dirty="0" smtClean="0"/>
              <a:t>Forms/Queries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Where is hypermedia applicable?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app – probably not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Browser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AJAX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00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clients - yes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3288" y="1690688"/>
            <a:ext cx="1281097" cy="441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862552" y="1690688"/>
            <a:ext cx="912937" cy="1849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App V1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489" y="5195188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775489" y="5039716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62552" y="4049749"/>
            <a:ext cx="908170" cy="205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/>
              <a:t>App V2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70722" y="2714744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70722" y="2559272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Disparate servers - yes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61175" y="1690688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Server V1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>
            <a:off x="4606514" y="5047003"/>
            <a:ext cx="2054662" cy="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98276" y="4766950"/>
            <a:ext cx="2062899" cy="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68414" y="1690688"/>
            <a:ext cx="1125095" cy="435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App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93509" y="2801236"/>
            <a:ext cx="2067666" cy="623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93509" y="2509891"/>
            <a:ext cx="2067666" cy="774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1176" y="4035714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Server V2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2194418"/>
            <a:ext cx="9144000" cy="2387600"/>
          </a:xfrm>
        </p:spPr>
        <p:txBody>
          <a:bodyPr anchor="ctr"/>
          <a:lstStyle/>
          <a:p>
            <a:r>
              <a:rPr lang="en-US" dirty="0" smtClean="0"/>
              <a:t>7 stages of REST grief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apps - perhaps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45623" y="4340772"/>
            <a:ext cx="1016876" cy="211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877207" y="1687617"/>
            <a:ext cx="1016876" cy="47694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Mobile Device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13383" y="2473265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09849" y="5400649"/>
            <a:ext cx="2416329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13383" y="5067582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547" y="4516579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AJAX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345623" y="1687617"/>
            <a:ext cx="1016876" cy="2119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App Store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59547" y="1939865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App.ipa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Common theme: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Client/server developed/deployed independently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Choosing a hypermedia format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Build your own</a:t>
            </a:r>
          </a:p>
          <a:p>
            <a:endParaRPr lang="en-US" sz="3600" dirty="0"/>
          </a:p>
          <a:p>
            <a:r>
              <a:rPr lang="en-US" sz="3600" dirty="0" smtClean="0"/>
              <a:t>Pick a standard</a:t>
            </a:r>
          </a:p>
          <a:p>
            <a:endParaRPr lang="en-US" sz="3600" dirty="0"/>
          </a:p>
          <a:p>
            <a:r>
              <a:rPr lang="en-US" sz="3600" dirty="0" smtClean="0"/>
              <a:t>Hybrid – pick a standard and extend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42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27433" y="75130"/>
            <a:ext cx="6302247" cy="67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9" y="0"/>
            <a:ext cx="11792607" cy="68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76151"/>
            <a:ext cx="11737521" cy="45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9" y="277586"/>
            <a:ext cx="11493731" cy="63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Stage 1: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WTF is this I don’t even</a:t>
            </a:r>
            <a:endParaRPr lang="en-US" dirty="0"/>
          </a:p>
        </p:txBody>
      </p:sp>
      <p:sp>
        <p:nvSpPr>
          <p:cNvPr id="2" name="AutoShape 2" descr="http://cdn.alltheragefaces.com/img/faces/large/misc-jackie-chan-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cdn.alltheragefaces.com/img/faces/png/misc-jackie-ch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68275"/>
            <a:ext cx="2857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Siren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28" y="0"/>
            <a:ext cx="7948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0" y="220717"/>
            <a:ext cx="11649466" cy="62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4" y="2144110"/>
            <a:ext cx="11219614" cy="26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JSON+LD and Hydra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Problem #2: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 hypermedia format will solve all of your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Problem #3: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Consuming hypermedia APIs is harder than POJSONO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Stage 2: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Oh ok it’s like CRUD but webby</a:t>
            </a:r>
            <a:endParaRPr lang="en-US" dirty="0"/>
          </a:p>
        </p:txBody>
      </p:sp>
      <p:pic>
        <p:nvPicPr>
          <p:cNvPr id="8194" name="Picture 2" descr="http://cdn.alltheragefaces.com/img/faces/png/determined-challenge-accep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2" y="446689"/>
            <a:ext cx="27813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Stage 3: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 ALL THE THINGS</a:t>
            </a:r>
            <a:endParaRPr lang="en-US" dirty="0"/>
          </a:p>
        </p:txBody>
      </p:sp>
      <p:pic>
        <p:nvPicPr>
          <p:cNvPr id="3074" name="Picture 2" descr="http://cdn.alltheragefaces.com/img/faces/png/misc-all-the-th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06" y="453259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8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Stage 4: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Wait my API isn’t </a:t>
            </a:r>
            <a:r>
              <a:rPr lang="en-US" dirty="0" err="1" smtClean="0"/>
              <a:t>RESTful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 descr="http://cdn.alltheragefaces.com/img/faces/png/troll-troll-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7" y="479535"/>
            <a:ext cx="3400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Stage 5: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Ohhhhhh</a:t>
            </a:r>
            <a:r>
              <a:rPr lang="en-US" dirty="0" smtClean="0"/>
              <a:t> I get it, HATEOAS and stuff</a:t>
            </a:r>
            <a:endParaRPr lang="en-US" dirty="0"/>
          </a:p>
        </p:txBody>
      </p:sp>
      <p:pic>
        <p:nvPicPr>
          <p:cNvPr id="5122" name="Picture 2" descr="http://cdn.alltheragefaces.com/img/faces/png/okay-okay-cl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03" y="549110"/>
            <a:ext cx="15335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Stage 6: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Am I just reinventing a browser?</a:t>
            </a:r>
            <a:endParaRPr lang="en-US" dirty="0"/>
          </a:p>
        </p:txBody>
      </p:sp>
      <p:pic>
        <p:nvPicPr>
          <p:cNvPr id="4098" name="Picture 2" descr="http://cdn.alltheragefaces.com/img/faces/png/misc-are-you-fucking-kidding-me-cl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0" y="587211"/>
            <a:ext cx="2061581" cy="202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Stage 7: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guess it’s useful sometimes</a:t>
            </a:r>
            <a:endParaRPr lang="en-US" dirty="0"/>
          </a:p>
        </p:txBody>
      </p:sp>
      <p:pic>
        <p:nvPicPr>
          <p:cNvPr id="9218" name="Picture 2" descr="http://cdn.alltheragefaces.com/img/faces/png/happy-epic-w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6" y="584692"/>
            <a:ext cx="18288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8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167</Words>
  <Application>Microsoft Office PowerPoint</Application>
  <PresentationFormat>Widescreen</PresentationFormat>
  <Paragraphs>66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Lucida Console</vt:lpstr>
      <vt:lpstr>Office Theme</vt:lpstr>
      <vt:lpstr>REST easy</vt:lpstr>
      <vt:lpstr>7 stages of REST grief</vt:lpstr>
      <vt:lpstr>Stage 1:  WTF is this I don’t even</vt:lpstr>
      <vt:lpstr>Stage 2:  Oh ok it’s like CRUD but webby</vt:lpstr>
      <vt:lpstr>Stage 3:  REST ALL THE THINGS</vt:lpstr>
      <vt:lpstr>Stage 4:  Wait my API isn’t RESTful?</vt:lpstr>
      <vt:lpstr>Stage 5:  Ohhhhhh I get it, HATEOAS and stuff</vt:lpstr>
      <vt:lpstr>Stage 6:  Am I just reinventing a browser?</vt:lpstr>
      <vt:lpstr>Stage 7:  I guess it’s useful sometimes</vt:lpstr>
      <vt:lpstr>Problem #1:  Nobody knows what REST really is except for like one dude</vt:lpstr>
      <vt:lpstr>REST is…  constraints and stuff</vt:lpstr>
      <vt:lpstr>REST: the good parts  Hypermedia</vt:lpstr>
      <vt:lpstr>What’s wrong with plain ol’ JSON objects?  (POJSONO)</vt:lpstr>
      <vt:lpstr>Mo’ POJSONO problems</vt:lpstr>
      <vt:lpstr>Hypermedia =  JSON + Links + URLs + Forms/Queries</vt:lpstr>
      <vt:lpstr>Where is hypermedia applicable?</vt:lpstr>
      <vt:lpstr>Normal app – probably not</vt:lpstr>
      <vt:lpstr>Disparate clients - yes</vt:lpstr>
      <vt:lpstr>Disparate servers - yes</vt:lpstr>
      <vt:lpstr>Mobile apps - perhaps</vt:lpstr>
      <vt:lpstr>Common theme:  Client/server developed/deployed independently</vt:lpstr>
      <vt:lpstr>Choosing a hypermedia format</vt:lpstr>
      <vt:lpstr>Some examples</vt:lpstr>
      <vt:lpstr>HAL</vt:lpstr>
      <vt:lpstr>PowerPoint Presentation</vt:lpstr>
      <vt:lpstr>collection+json</vt:lpstr>
      <vt:lpstr>PowerPoint Presentation</vt:lpstr>
      <vt:lpstr>PowerPoint Presentation</vt:lpstr>
      <vt:lpstr>PowerPoint Presentation</vt:lpstr>
      <vt:lpstr>Siren</vt:lpstr>
      <vt:lpstr>PowerPoint Presentation</vt:lpstr>
      <vt:lpstr>PowerPoint Presentation</vt:lpstr>
      <vt:lpstr>PowerPoint Presentation</vt:lpstr>
      <vt:lpstr>JSON+LD and Hydra</vt:lpstr>
      <vt:lpstr>Problem #2:  No hypermedia format will solve all of your problems</vt:lpstr>
      <vt:lpstr>Problem #3:  Consuming hypermedia APIs is harder than POJSONO APIs</vt:lpstr>
      <vt:lpstr>Demo:  collection+json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James Bogard</cp:lastModifiedBy>
  <cp:revision>51</cp:revision>
  <dcterms:created xsi:type="dcterms:W3CDTF">2014-12-03T11:14:03Z</dcterms:created>
  <dcterms:modified xsi:type="dcterms:W3CDTF">2015-05-29T14:43:49Z</dcterms:modified>
</cp:coreProperties>
</file>