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8" r:id="rId13"/>
    <p:sldId id="271" r:id="rId14"/>
    <p:sldId id="270" r:id="rId15"/>
    <p:sldId id="269" r:id="rId16"/>
    <p:sldId id="272" r:id="rId17"/>
    <p:sldId id="273" r:id="rId18"/>
    <p:sldId id="277" r:id="rId19"/>
    <p:sldId id="274" r:id="rId20"/>
    <p:sldId id="278" r:id="rId21"/>
    <p:sldId id="275" r:id="rId22"/>
    <p:sldId id="279" r:id="rId23"/>
    <p:sldId id="280" r:id="rId24"/>
    <p:sldId id="276" r:id="rId25"/>
    <p:sldId id="281" r:id="rId26"/>
    <p:sldId id="282" r:id="rId27"/>
    <p:sldId id="283" r:id="rId28"/>
    <p:sldId id="284" r:id="rId29"/>
    <p:sldId id="307" r:id="rId30"/>
    <p:sldId id="308" r:id="rId31"/>
    <p:sldId id="309" r:id="rId32"/>
    <p:sldId id="285" r:id="rId33"/>
    <p:sldId id="286" r:id="rId34"/>
    <p:sldId id="287" r:id="rId35"/>
    <p:sldId id="288" r:id="rId36"/>
    <p:sldId id="290" r:id="rId37"/>
    <p:sldId id="289" r:id="rId38"/>
    <p:sldId id="291" r:id="rId39"/>
    <p:sldId id="292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06" r:id="rId49"/>
    <p:sldId id="303" r:id="rId50"/>
    <p:sldId id="305" r:id="rId51"/>
    <p:sldId id="302" r:id="rId52"/>
    <p:sldId id="30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78" d="100"/>
          <a:sy n="78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SOLID Architecture:</a:t>
            </a:r>
            <a:br>
              <a:rPr lang="en-US" dirty="0" smtClean="0"/>
            </a:br>
            <a:r>
              <a:rPr lang="en-US" dirty="0" smtClean="0"/>
              <a:t>Slices not Layers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Bogard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00784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CQRS: Two models where once there was one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to the Rescue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76" y="1825625"/>
            <a:ext cx="8728048" cy="43513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86465" y="2150076"/>
            <a:ext cx="5799438" cy="155695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34184" y="2578443"/>
            <a:ext cx="201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Queries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886465" y="4098326"/>
            <a:ext cx="5799438" cy="3089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34183" y="3960397"/>
            <a:ext cx="359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Commands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18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First step to sanity: Collapse layers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644" y="1439586"/>
            <a:ext cx="5765369" cy="51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8439"/>
            <a:ext cx="10515600" cy="18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85" y="1825625"/>
            <a:ext cx="94488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46" y="1825625"/>
            <a:ext cx="7105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Creating queries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requests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3673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9096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Handler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54519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4122296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7287719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requests with </a:t>
            </a:r>
            <a:r>
              <a:rPr lang="en-US" dirty="0" err="1" smtClean="0"/>
              <a:t>MediatR</a:t>
            </a:r>
            <a:endParaRPr lang="en-US" dirty="0"/>
          </a:p>
        </p:txBody>
      </p:sp>
      <p:pic>
        <p:nvPicPr>
          <p:cNvPr id="2050" name="Picture 2" descr="gradient_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161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21791" y="1983783"/>
            <a:ext cx="1549830" cy="10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21792" y="4398936"/>
            <a:ext cx="1549830" cy="10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9" name="Elbow Connector 8"/>
          <p:cNvCxnSpPr>
            <a:stCxn id="6" idx="3"/>
          </p:cNvCxnSpPr>
          <p:nvPr/>
        </p:nvCxnSpPr>
        <p:spPr>
          <a:xfrm>
            <a:off x="3471621" y="2499976"/>
            <a:ext cx="1894858" cy="112579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3"/>
          </p:cNvCxnSpPr>
          <p:nvPr/>
        </p:nvCxnSpPr>
        <p:spPr>
          <a:xfrm flipV="1">
            <a:off x="3471622" y="3625769"/>
            <a:ext cx="1894857" cy="1289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50139" y="1983783"/>
            <a:ext cx="1549830" cy="1032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50139" y="4398936"/>
            <a:ext cx="1549830" cy="1032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Handler</a:t>
            </a:r>
            <a:endParaRPr lang="en-US" dirty="0"/>
          </a:p>
        </p:txBody>
      </p:sp>
      <p:cxnSp>
        <p:nvCxnSpPr>
          <p:cNvPr id="17" name="Elbow Connector 16"/>
          <p:cNvCxnSpPr>
            <a:endCxn id="15" idx="1"/>
          </p:cNvCxnSpPr>
          <p:nvPr/>
        </p:nvCxnSpPr>
        <p:spPr>
          <a:xfrm flipV="1">
            <a:off x="6916309" y="2499976"/>
            <a:ext cx="1333830" cy="112579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6" idx="1"/>
          </p:cNvCxnSpPr>
          <p:nvPr/>
        </p:nvCxnSpPr>
        <p:spPr>
          <a:xfrm>
            <a:off x="6916309" y="3625769"/>
            <a:ext cx="1333830" cy="1289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6" y="1532237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inputs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26" y="1825625"/>
            <a:ext cx="791094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62334" y="1690688"/>
            <a:ext cx="5989139" cy="37795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Requests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2324894"/>
            <a:ext cx="8267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775" y="1825625"/>
            <a:ext cx="6488450" cy="43513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51775" y="1690688"/>
            <a:ext cx="2799517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66765" y="5858995"/>
            <a:ext cx="4118651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749" y="1825625"/>
            <a:ext cx="7798501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00603" y="2743200"/>
            <a:ext cx="1708879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00603" y="3410288"/>
            <a:ext cx="2038663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00602" y="4126537"/>
            <a:ext cx="2278506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Response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4739"/>
            <a:ext cx="10515600" cy="38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2262981"/>
            <a:ext cx="8943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Query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165" y="1825625"/>
            <a:ext cx="8273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Query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2520156"/>
            <a:ext cx="7981950" cy="29622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88170" y="3672590"/>
            <a:ext cx="7435122" cy="989351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Projecting Query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07201"/>
            <a:ext cx="10515600" cy="17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query response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057" y="1825625"/>
            <a:ext cx="6997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Inmates and asylums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4 screens</a:t>
            </a:r>
          </a:p>
          <a:p>
            <a:endParaRPr lang="en-US" dirty="0"/>
          </a:p>
          <a:p>
            <a:r>
              <a:rPr lang="en-US" dirty="0" smtClean="0"/>
              <a:t>Basic workflow</a:t>
            </a:r>
          </a:p>
          <a:p>
            <a:endParaRPr lang="en-US" dirty="0"/>
          </a:p>
          <a:p>
            <a:r>
              <a:rPr lang="en-US" dirty="0" smtClean="0"/>
              <a:t>Role-based security</a:t>
            </a:r>
          </a:p>
          <a:p>
            <a:endParaRPr lang="en-US" dirty="0"/>
          </a:p>
          <a:p>
            <a:r>
              <a:rPr lang="en-US" dirty="0" smtClean="0"/>
              <a:t>20K LoC</a:t>
            </a:r>
          </a:p>
          <a:p>
            <a:endParaRPr lang="en-US" dirty="0"/>
          </a:p>
          <a:p>
            <a:r>
              <a:rPr lang="en-US" dirty="0" smtClean="0"/>
              <a:t>2 solutions, 12 projects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77664" y="1495511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77664" y="2175127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Code-Behind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9560010" y="1885864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77664" y="2854743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ServiceProxy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9560010" y="2565480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77664" y="3534359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WCF Service Proxy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9560010" y="3245096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77664" y="4213975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WCF Service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9560010" y="3924712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77664" y="4893591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9560010" y="4604328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77664" y="5573207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9560010" y="5283944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77664" y="6252823"/>
            <a:ext cx="3764692" cy="390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Stored Procedure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9560010" y="5963560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Projecting single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95" y="1825625"/>
            <a:ext cx="7388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projected query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2229644"/>
            <a:ext cx="8496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Creating commands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modeling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07" y="1825625"/>
            <a:ext cx="8665986" cy="43513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88564" y="2653259"/>
            <a:ext cx="8364511" cy="734518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167731"/>
            <a:ext cx="90297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Handling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92" y="1825625"/>
            <a:ext cx="8385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Cross-cutting concerns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07" y="1825625"/>
            <a:ext cx="8665986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64482" y="3507699"/>
            <a:ext cx="3661761" cy="719527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requests, not entities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459"/>
            <a:ext cx="10515600" cy="38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validation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MVC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7541" y="1978702"/>
            <a:ext cx="15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POST</a:t>
            </a:r>
            <a:endParaRPr lang="en-US" sz="2800" dirty="0"/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Valid?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 Bad Request</a:t>
            </a:r>
          </a:p>
          <a:p>
            <a:r>
              <a:rPr lang="en-US" dirty="0" smtClean="0"/>
              <a:t>text/html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Work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302 Found</a:t>
            </a:r>
          </a:p>
          <a:p>
            <a:r>
              <a:rPr lang="en-US" dirty="0" smtClean="0"/>
              <a:t>/student/index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n-tier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UI Layer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Business Logic Layer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Data Access Layer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Database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37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validation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MVC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0263" y="1978702"/>
            <a:ext cx="227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AJAX POST</a:t>
            </a:r>
            <a:endParaRPr lang="en-US" sz="2800" dirty="0"/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Valid?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 Bad Request</a:t>
            </a:r>
          </a:p>
          <a:p>
            <a:r>
              <a:rPr lang="en-US" dirty="0" smtClean="0"/>
              <a:t>text/</a:t>
            </a:r>
            <a:r>
              <a:rPr lang="en-US" dirty="0" err="1" smtClean="0"/>
              <a:t>javascript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Work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302 Found</a:t>
            </a:r>
          </a:p>
          <a:p>
            <a:r>
              <a:rPr lang="en-US" dirty="0" smtClean="0"/>
              <a:t>/student/index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Cross-cutting validation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421" y="1573966"/>
            <a:ext cx="8948566" cy="49858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968052" y="4077325"/>
            <a:ext cx="7869837" cy="133412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Organize by feature not layer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change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492" y="1402999"/>
            <a:ext cx="4646951" cy="53108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43004" y="2953062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43004" y="3675088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3004" y="4904281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3004" y="5144125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Collapsing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993" y="1825625"/>
            <a:ext cx="6892013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05272" y="1690688"/>
            <a:ext cx="2029968" cy="449008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3616" y="4142232"/>
            <a:ext cx="2307336" cy="365760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32048" y="4642928"/>
            <a:ext cx="2566416" cy="1318959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Collapsing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87" y="2096294"/>
            <a:ext cx="89630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organization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364" y="1476788"/>
            <a:ext cx="4182256" cy="507935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437089" y="4631961"/>
            <a:ext cx="2128603" cy="914400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MVC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151" y="1512272"/>
            <a:ext cx="6730583" cy="51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 module per slice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182" y="1825625"/>
            <a:ext cx="96276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778" y="1527868"/>
            <a:ext cx="5786202" cy="52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DDD-style n-tier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UI Layer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Domain Objects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Repository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Database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38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in slices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796796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163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548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75232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12264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49296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86328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23360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6039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97424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97880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3491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71944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08976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446008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083040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8200" y="6059416"/>
            <a:ext cx="8741664" cy="297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28" name="Right Brace 27"/>
          <p:cNvSpPr/>
          <p:nvPr/>
        </p:nvSpPr>
        <p:spPr>
          <a:xfrm>
            <a:off x="9747504" y="1796796"/>
            <a:ext cx="438912" cy="104889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354056" y="1983596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Agnostic</a:t>
            </a:r>
            <a:endParaRPr lang="en-US" dirty="0"/>
          </a:p>
        </p:txBody>
      </p:sp>
      <p:sp>
        <p:nvSpPr>
          <p:cNvPr id="30" name="Right Brace 29"/>
          <p:cNvSpPr/>
          <p:nvPr/>
        </p:nvSpPr>
        <p:spPr>
          <a:xfrm>
            <a:off x="9747504" y="2948364"/>
            <a:ext cx="438912" cy="300781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4056" y="4125390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Roundup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SRP – One class per feature/concept</a:t>
            </a:r>
          </a:p>
          <a:p>
            <a:endParaRPr lang="en-US" dirty="0"/>
          </a:p>
          <a:p>
            <a:r>
              <a:rPr lang="en-US" dirty="0" smtClean="0"/>
              <a:t>OCP – Extend through cross-cutting concerns</a:t>
            </a:r>
          </a:p>
          <a:p>
            <a:endParaRPr lang="en-US" dirty="0"/>
          </a:p>
          <a:p>
            <a:r>
              <a:rPr lang="en-US" dirty="0" smtClean="0"/>
              <a:t>LSP – Just don’t do inheritance</a:t>
            </a:r>
          </a:p>
          <a:p>
            <a:endParaRPr lang="en-US" dirty="0"/>
          </a:p>
          <a:p>
            <a:r>
              <a:rPr lang="en-US" dirty="0" smtClean="0"/>
              <a:t>ISP – Separating queries from commands</a:t>
            </a:r>
          </a:p>
          <a:p>
            <a:endParaRPr lang="en-US" dirty="0"/>
          </a:p>
          <a:p>
            <a:r>
              <a:rPr lang="en-US" dirty="0" smtClean="0"/>
              <a:t>DIP – Save for true external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SOLID Architecture:</a:t>
            </a:r>
            <a:br>
              <a:rPr lang="en-US" dirty="0" smtClean="0"/>
            </a:br>
            <a:r>
              <a:rPr lang="en-US" dirty="0" smtClean="0"/>
              <a:t>Slices not Layers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 smtClean="0"/>
              <a:t>Jimmy Bogard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</a:p>
          <a:p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r>
              <a:rPr lang="en-US" dirty="0" smtClean="0"/>
              <a:t>/presentations</a:t>
            </a:r>
            <a:endParaRPr lang="en-US" dirty="0" smtClean="0"/>
          </a:p>
        </p:txBody>
      </p:sp>
      <p:pic>
        <p:nvPicPr>
          <p:cNvPr id="8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6" y="3188072"/>
            <a:ext cx="2694086" cy="17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&quot;No&quot; Symbol 3"/>
          <p:cNvSpPr/>
          <p:nvPr/>
        </p:nvSpPr>
        <p:spPr>
          <a:xfrm>
            <a:off x="482296" y="2872909"/>
            <a:ext cx="2308485" cy="2368446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8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by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Person.cs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PersonController.cs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PersonService.cs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PersonRepository.cs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Inmates blew up the asylum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76" y="1825625"/>
            <a:ext cx="87280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Characteristics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301948" y="1772041"/>
            <a:ext cx="5181600" cy="4351338"/>
          </a:xfrm>
        </p:spPr>
        <p:txBody>
          <a:bodyPr/>
          <a:lstStyle/>
          <a:p>
            <a:r>
              <a:rPr lang="en-US" dirty="0" smtClean="0"/>
              <a:t>Safe</a:t>
            </a:r>
          </a:p>
          <a:p>
            <a:r>
              <a:rPr lang="en-US" dirty="0" smtClean="0"/>
              <a:t>Idempotent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Unsafe</a:t>
            </a:r>
          </a:p>
          <a:p>
            <a:r>
              <a:rPr lang="en-US" dirty="0" smtClean="0"/>
              <a:t>Not idempotent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2617" y="1762897"/>
            <a:ext cx="807308" cy="462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5017" y="2529017"/>
            <a:ext cx="3641124" cy="16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536" y="194424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GET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5017" y="5309287"/>
            <a:ext cx="3641124" cy="16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23536" y="472451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POST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23536" y="254549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Query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11179" y="5329920"/>
            <a:ext cx="1919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Command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577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Axes of change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UI Layer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Domain Objects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Repository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Database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 Unapproved Invoices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Approve Invoice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Reject Invoice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6435</TotalTime>
  <Words>320</Words>
  <Application>Microsoft Office PowerPoint</Application>
  <PresentationFormat>Widescreen</PresentationFormat>
  <Paragraphs>172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Lucida Console</vt:lpstr>
      <vt:lpstr>Office Theme</vt:lpstr>
      <vt:lpstr>SOLID Architecture: Slices not Layers</vt:lpstr>
      <vt:lpstr>PowerPoint Presentation</vt:lpstr>
      <vt:lpstr>Inmates and asylums</vt:lpstr>
      <vt:lpstr>Traditional n-tier</vt:lpstr>
      <vt:lpstr>DDD-style n-tier</vt:lpstr>
      <vt:lpstr>Organizing by layer</vt:lpstr>
      <vt:lpstr>Inmates blew up the asylum</vt:lpstr>
      <vt:lpstr>Web App Characteristics</vt:lpstr>
      <vt:lpstr>Axes of change</vt:lpstr>
      <vt:lpstr>CQRS: Two models where once there was one</vt:lpstr>
      <vt:lpstr>CQRS to the Rescue</vt:lpstr>
      <vt:lpstr>First step to sanity: Collapse layers</vt:lpstr>
      <vt:lpstr>Queries</vt:lpstr>
      <vt:lpstr>Queries</vt:lpstr>
      <vt:lpstr>Queries</vt:lpstr>
      <vt:lpstr>Commands</vt:lpstr>
      <vt:lpstr>Creating queries</vt:lpstr>
      <vt:lpstr>Modeling requests</vt:lpstr>
      <vt:lpstr>Modeling requests with MediatR</vt:lpstr>
      <vt:lpstr>Modeling inputs</vt:lpstr>
      <vt:lpstr>Query Requests</vt:lpstr>
      <vt:lpstr>Modeling outputs</vt:lpstr>
      <vt:lpstr>Modeling outputs</vt:lpstr>
      <vt:lpstr>Query Response</vt:lpstr>
      <vt:lpstr>Query Model</vt:lpstr>
      <vt:lpstr>Handling Query Request</vt:lpstr>
      <vt:lpstr>Returning Query Result</vt:lpstr>
      <vt:lpstr>Projecting Query Result</vt:lpstr>
      <vt:lpstr>Complex query response</vt:lpstr>
      <vt:lpstr>Projecting single model</vt:lpstr>
      <vt:lpstr>Single projected query</vt:lpstr>
      <vt:lpstr>Creating commands</vt:lpstr>
      <vt:lpstr>Command modeling</vt:lpstr>
      <vt:lpstr>Command Request</vt:lpstr>
      <vt:lpstr>Command Handling</vt:lpstr>
      <vt:lpstr>Cross-cutting concerns</vt:lpstr>
      <vt:lpstr>Validation</vt:lpstr>
      <vt:lpstr>Validate requests, not entities</vt:lpstr>
      <vt:lpstr>Normal validation flow</vt:lpstr>
      <vt:lpstr>Modified validation flow</vt:lpstr>
      <vt:lpstr>Cross-cutting validation</vt:lpstr>
      <vt:lpstr>Organize by feature not layer</vt:lpstr>
      <vt:lpstr>Areas of change</vt:lpstr>
      <vt:lpstr>Collapsing Models</vt:lpstr>
      <vt:lpstr>Collapsing Features</vt:lpstr>
      <vt:lpstr>Full-stack organization</vt:lpstr>
      <vt:lpstr>Redirecting MVC Views</vt:lpstr>
      <vt:lpstr>RequireJS module per slice</vt:lpstr>
      <vt:lpstr>Our Controller</vt:lpstr>
      <vt:lpstr>Architecture in slices</vt:lpstr>
      <vt:lpstr>SOLID Roundup</vt:lpstr>
      <vt:lpstr>SOLID Architecture: Slices not Layers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James Bogard</cp:lastModifiedBy>
  <cp:revision>81</cp:revision>
  <dcterms:created xsi:type="dcterms:W3CDTF">2014-12-03T11:14:03Z</dcterms:created>
  <dcterms:modified xsi:type="dcterms:W3CDTF">2015-06-18T14:04:53Z</dcterms:modified>
</cp:coreProperties>
</file>