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0"/>
  </p:notesMasterIdLst>
  <p:sldIdLst>
    <p:sldId id="274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6" r:id="rId32"/>
    <p:sldId id="305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07" r:id="rId43"/>
    <p:sldId id="320" r:id="rId44"/>
    <p:sldId id="321" r:id="rId45"/>
    <p:sldId id="308" r:id="rId46"/>
    <p:sldId id="318" r:id="rId47"/>
    <p:sldId id="319" r:id="rId48"/>
    <p:sldId id="27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5" d="100"/>
          <a:sy n="95" d="100"/>
        </p:scale>
        <p:origin x="924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820E0-F674-419D-BE45-DC815015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284"/>
            <a:ext cx="12192000" cy="52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4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B8915-AC66-4FB1-A90F-7BF6ECC2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0"/>
            <a:ext cx="613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ure Cosmos DB offers multiple, well defined (relaxed) consistency models to choose from">
            <a:extLst>
              <a:ext uri="{FF2B5EF4-FFF2-40B4-BE49-F238E27FC236}">
                <a16:creationId xmlns:a16="http://schemas.microsoft.com/office/drawing/2014/main" id="{EEDBA528-AF7B-49C8-92CD-B53D8244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9" y="456258"/>
            <a:ext cx="5991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7FD106-9B6F-4398-BEC2-92616671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399"/>
            <a:ext cx="12192000" cy="43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35949</TotalTime>
  <Words>247</Words>
  <Application>Microsoft Office PowerPoint</Application>
  <PresentationFormat>Widescreen</PresentationFormat>
  <Paragraphs>105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Consolas</vt:lpstr>
      <vt:lpstr>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175</cp:revision>
  <dcterms:created xsi:type="dcterms:W3CDTF">2012-11-28T22:04:34Z</dcterms:created>
  <dcterms:modified xsi:type="dcterms:W3CDTF">2018-05-09T19:46:16Z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