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8"/>
  </p:notesMasterIdLst>
  <p:sldIdLst>
    <p:sldId id="269" r:id="rId2"/>
    <p:sldId id="273" r:id="rId3"/>
    <p:sldId id="275" r:id="rId4"/>
    <p:sldId id="274" r:id="rId5"/>
    <p:sldId id="276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929292"/>
    <a:srgbClr val="676767"/>
    <a:srgbClr val="404040"/>
    <a:srgbClr val="177EC5"/>
    <a:srgbClr val="F4F2F2"/>
    <a:srgbClr val="606161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76" autoAdjust="0"/>
  </p:normalViewPr>
  <p:slideViewPr>
    <p:cSldViewPr>
      <p:cViewPr varScale="1">
        <p:scale>
          <a:sx n="53" d="100"/>
          <a:sy n="53" d="100"/>
        </p:scale>
        <p:origin x="16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1DC49-D647-4256-B983-3EF57D0B1533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2A53C3-3FD6-4FE1-9364-28535E954CBB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D905AD28-384F-402E-9198-A6C44B67DD52}" type="parTrans" cxnId="{BC247FFF-F7BE-4ACD-9DE6-0D7E285A8FB3}">
      <dgm:prSet/>
      <dgm:spPr/>
      <dgm:t>
        <a:bodyPr/>
        <a:lstStyle/>
        <a:p>
          <a:endParaRPr lang="en-US"/>
        </a:p>
      </dgm:t>
    </dgm:pt>
    <dgm:pt modelId="{B6FC5505-1B37-4C71-A792-6BD3624DA08D}" type="sibTrans" cxnId="{BC247FFF-F7BE-4ACD-9DE6-0D7E285A8FB3}">
      <dgm:prSet/>
      <dgm:spPr/>
      <dgm:t>
        <a:bodyPr/>
        <a:lstStyle/>
        <a:p>
          <a:endParaRPr lang="en-US"/>
        </a:p>
      </dgm:t>
    </dgm:pt>
    <dgm:pt modelId="{366F2990-E236-41E9-BB3A-A81CD461EB4E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49755C8D-A3D2-4F48-AA85-5501FC3143C9}" type="parTrans" cxnId="{356629A5-A331-4EDE-B121-65960A2F0531}">
      <dgm:prSet/>
      <dgm:spPr/>
      <dgm:t>
        <a:bodyPr/>
        <a:lstStyle/>
        <a:p>
          <a:endParaRPr lang="en-US"/>
        </a:p>
      </dgm:t>
    </dgm:pt>
    <dgm:pt modelId="{1D918555-6901-42AA-99E9-8082B3DCC941}" type="sibTrans" cxnId="{356629A5-A331-4EDE-B121-65960A2F0531}">
      <dgm:prSet/>
      <dgm:spPr/>
      <dgm:t>
        <a:bodyPr/>
        <a:lstStyle/>
        <a:p>
          <a:endParaRPr lang="en-US"/>
        </a:p>
      </dgm:t>
    </dgm:pt>
    <dgm:pt modelId="{F3C4013E-4DBA-4754-B260-7CA05A94C07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3C343E7F-4052-48EA-AA58-32D777512CD7}" type="parTrans" cxnId="{B97BB102-47FC-4D82-B4C5-ACF89056AD77}">
      <dgm:prSet/>
      <dgm:spPr/>
      <dgm:t>
        <a:bodyPr/>
        <a:lstStyle/>
        <a:p>
          <a:endParaRPr lang="en-US"/>
        </a:p>
      </dgm:t>
    </dgm:pt>
    <dgm:pt modelId="{08BF35C9-C25D-48BC-8014-5FDE9376F5BD}" type="sibTrans" cxnId="{B97BB102-47FC-4D82-B4C5-ACF89056AD77}">
      <dgm:prSet/>
      <dgm:spPr/>
      <dgm:t>
        <a:bodyPr/>
        <a:lstStyle/>
        <a:p>
          <a:endParaRPr lang="en-US"/>
        </a:p>
      </dgm:t>
    </dgm:pt>
    <dgm:pt modelId="{85030DE2-A69E-42D8-940D-F65FC183FB87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B04EFE06-B43A-4983-A9A4-960F2254BEE1}" type="parTrans" cxnId="{B96492A9-8ED3-4419-BA2B-0401A7FF0ED6}">
      <dgm:prSet/>
      <dgm:spPr/>
      <dgm:t>
        <a:bodyPr/>
        <a:lstStyle/>
        <a:p>
          <a:endParaRPr lang="en-US"/>
        </a:p>
      </dgm:t>
    </dgm:pt>
    <dgm:pt modelId="{896B4627-B608-4A58-AC85-5CEE01563E13}" type="sibTrans" cxnId="{B96492A9-8ED3-4419-BA2B-0401A7FF0ED6}">
      <dgm:prSet/>
      <dgm:spPr/>
      <dgm:t>
        <a:bodyPr/>
        <a:lstStyle/>
        <a:p>
          <a:endParaRPr lang="en-US"/>
        </a:p>
      </dgm:t>
    </dgm:pt>
    <dgm:pt modelId="{737F05AC-A2F5-4D9F-A5D1-35C84787EA9D}" type="pres">
      <dgm:prSet presAssocID="{B991DC49-D647-4256-B983-3EF57D0B15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262B2D-2E1D-4256-92D0-102EAF758967}" type="pres">
      <dgm:prSet presAssocID="{322A53C3-3FD6-4FE1-9364-28535E954CBB}" presName="dummy" presStyleCnt="0"/>
      <dgm:spPr/>
    </dgm:pt>
    <dgm:pt modelId="{A6702A3A-3901-4C44-A9F6-6AD6AF6529AA}" type="pres">
      <dgm:prSet presAssocID="{322A53C3-3FD6-4FE1-9364-28535E954CB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0723A-D21D-4560-937D-EBDED2D0BCA2}" type="pres">
      <dgm:prSet presAssocID="{B6FC5505-1B37-4C71-A792-6BD3624DA08D}" presName="sibTrans" presStyleLbl="node1" presStyleIdx="0" presStyleCnt="4"/>
      <dgm:spPr/>
      <dgm:t>
        <a:bodyPr/>
        <a:lstStyle/>
        <a:p>
          <a:endParaRPr lang="en-US"/>
        </a:p>
      </dgm:t>
    </dgm:pt>
    <dgm:pt modelId="{F1A4F250-B570-4569-9919-24493368D798}" type="pres">
      <dgm:prSet presAssocID="{366F2990-E236-41E9-BB3A-A81CD461EB4E}" presName="dummy" presStyleCnt="0"/>
      <dgm:spPr/>
    </dgm:pt>
    <dgm:pt modelId="{D0AD386D-8925-4CC1-B69E-3F5F9F168F62}" type="pres">
      <dgm:prSet presAssocID="{366F2990-E236-41E9-BB3A-A81CD461EB4E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A8FBA-CE59-45B5-A99A-C63CE1609992}" type="pres">
      <dgm:prSet presAssocID="{1D918555-6901-42AA-99E9-8082B3DCC941}" presName="sibTrans" presStyleLbl="node1" presStyleIdx="1" presStyleCnt="4"/>
      <dgm:spPr/>
      <dgm:t>
        <a:bodyPr/>
        <a:lstStyle/>
        <a:p>
          <a:endParaRPr lang="en-US"/>
        </a:p>
      </dgm:t>
    </dgm:pt>
    <dgm:pt modelId="{F3D18B15-DF88-4CD0-A136-4CF418EAB3A5}" type="pres">
      <dgm:prSet presAssocID="{F3C4013E-4DBA-4754-B260-7CA05A94C07C}" presName="dummy" presStyleCnt="0"/>
      <dgm:spPr/>
    </dgm:pt>
    <dgm:pt modelId="{C48651FA-90BA-44A6-972F-9CD326820611}" type="pres">
      <dgm:prSet presAssocID="{F3C4013E-4DBA-4754-B260-7CA05A94C07C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4A698-7E53-4CC4-90F1-0C1987BC2242}" type="pres">
      <dgm:prSet presAssocID="{08BF35C9-C25D-48BC-8014-5FDE9376F5BD}" presName="sibTrans" presStyleLbl="node1" presStyleIdx="2" presStyleCnt="4"/>
      <dgm:spPr/>
      <dgm:t>
        <a:bodyPr/>
        <a:lstStyle/>
        <a:p>
          <a:endParaRPr lang="en-US"/>
        </a:p>
      </dgm:t>
    </dgm:pt>
    <dgm:pt modelId="{6DC2996A-4DFB-406B-9B9D-C456D05EBE6B}" type="pres">
      <dgm:prSet presAssocID="{85030DE2-A69E-42D8-940D-F65FC183FB87}" presName="dummy" presStyleCnt="0"/>
      <dgm:spPr/>
    </dgm:pt>
    <dgm:pt modelId="{F07DD156-3C76-46F4-B341-75B5A6D2898E}" type="pres">
      <dgm:prSet presAssocID="{85030DE2-A69E-42D8-940D-F65FC183FB87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624A6-40DD-4362-86C8-6C07D370A9D1}" type="pres">
      <dgm:prSet presAssocID="{896B4627-B608-4A58-AC85-5CEE01563E13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B96492A9-8ED3-4419-BA2B-0401A7FF0ED6}" srcId="{B991DC49-D647-4256-B983-3EF57D0B1533}" destId="{85030DE2-A69E-42D8-940D-F65FC183FB87}" srcOrd="3" destOrd="0" parTransId="{B04EFE06-B43A-4983-A9A4-960F2254BEE1}" sibTransId="{896B4627-B608-4A58-AC85-5CEE01563E13}"/>
    <dgm:cxn modelId="{16E2C76A-2C41-48E1-BB2C-B94A7336E405}" type="presOf" srcId="{366F2990-E236-41E9-BB3A-A81CD461EB4E}" destId="{D0AD386D-8925-4CC1-B69E-3F5F9F168F62}" srcOrd="0" destOrd="0" presId="urn:microsoft.com/office/officeart/2005/8/layout/cycle1"/>
    <dgm:cxn modelId="{B14A3E09-875F-4B5E-B9AA-A2439F3CB7A9}" type="presOf" srcId="{B6FC5505-1B37-4C71-A792-6BD3624DA08D}" destId="{0C00723A-D21D-4560-937D-EBDED2D0BCA2}" srcOrd="0" destOrd="0" presId="urn:microsoft.com/office/officeart/2005/8/layout/cycle1"/>
    <dgm:cxn modelId="{B44CE998-28A4-496C-A1EA-B20E51777701}" type="presOf" srcId="{B991DC49-D647-4256-B983-3EF57D0B1533}" destId="{737F05AC-A2F5-4D9F-A5D1-35C84787EA9D}" srcOrd="0" destOrd="0" presId="urn:microsoft.com/office/officeart/2005/8/layout/cycle1"/>
    <dgm:cxn modelId="{C008FC82-CD81-4429-B1F2-5E381BD74F0F}" type="presOf" srcId="{F3C4013E-4DBA-4754-B260-7CA05A94C07C}" destId="{C48651FA-90BA-44A6-972F-9CD326820611}" srcOrd="0" destOrd="0" presId="urn:microsoft.com/office/officeart/2005/8/layout/cycle1"/>
    <dgm:cxn modelId="{BC247FFF-F7BE-4ACD-9DE6-0D7E285A8FB3}" srcId="{B991DC49-D647-4256-B983-3EF57D0B1533}" destId="{322A53C3-3FD6-4FE1-9364-28535E954CBB}" srcOrd="0" destOrd="0" parTransId="{D905AD28-384F-402E-9198-A6C44B67DD52}" sibTransId="{B6FC5505-1B37-4C71-A792-6BD3624DA08D}"/>
    <dgm:cxn modelId="{356629A5-A331-4EDE-B121-65960A2F0531}" srcId="{B991DC49-D647-4256-B983-3EF57D0B1533}" destId="{366F2990-E236-41E9-BB3A-A81CD461EB4E}" srcOrd="1" destOrd="0" parTransId="{49755C8D-A3D2-4F48-AA85-5501FC3143C9}" sibTransId="{1D918555-6901-42AA-99E9-8082B3DCC941}"/>
    <dgm:cxn modelId="{732DC8DE-CD48-4B9D-A722-0BABC7E289CE}" type="presOf" srcId="{1D918555-6901-42AA-99E9-8082B3DCC941}" destId="{534A8FBA-CE59-45B5-A99A-C63CE1609992}" srcOrd="0" destOrd="0" presId="urn:microsoft.com/office/officeart/2005/8/layout/cycle1"/>
    <dgm:cxn modelId="{47EDE697-7018-4FEB-B551-137A7CD82C57}" type="presOf" srcId="{896B4627-B608-4A58-AC85-5CEE01563E13}" destId="{FF5624A6-40DD-4362-86C8-6C07D370A9D1}" srcOrd="0" destOrd="0" presId="urn:microsoft.com/office/officeart/2005/8/layout/cycle1"/>
    <dgm:cxn modelId="{789DAE6C-B079-4E62-9113-73FE9ED6B9CD}" type="presOf" srcId="{322A53C3-3FD6-4FE1-9364-28535E954CBB}" destId="{A6702A3A-3901-4C44-A9F6-6AD6AF6529AA}" srcOrd="0" destOrd="0" presId="urn:microsoft.com/office/officeart/2005/8/layout/cycle1"/>
    <dgm:cxn modelId="{3A8EE9DD-C6CE-4C25-A459-08B35C55DAEB}" type="presOf" srcId="{08BF35C9-C25D-48BC-8014-5FDE9376F5BD}" destId="{67F4A698-7E53-4CC4-90F1-0C1987BC2242}" srcOrd="0" destOrd="0" presId="urn:microsoft.com/office/officeart/2005/8/layout/cycle1"/>
    <dgm:cxn modelId="{B8A8D813-C372-4B78-84DF-106659556BB9}" type="presOf" srcId="{85030DE2-A69E-42D8-940D-F65FC183FB87}" destId="{F07DD156-3C76-46F4-B341-75B5A6D2898E}" srcOrd="0" destOrd="0" presId="urn:microsoft.com/office/officeart/2005/8/layout/cycle1"/>
    <dgm:cxn modelId="{B97BB102-47FC-4D82-B4C5-ACF89056AD77}" srcId="{B991DC49-D647-4256-B983-3EF57D0B1533}" destId="{F3C4013E-4DBA-4754-B260-7CA05A94C07C}" srcOrd="2" destOrd="0" parTransId="{3C343E7F-4052-48EA-AA58-32D777512CD7}" sibTransId="{08BF35C9-C25D-48BC-8014-5FDE9376F5BD}"/>
    <dgm:cxn modelId="{FF3B5322-BFED-44AF-A17F-9D8E1D138B98}" type="presParOf" srcId="{737F05AC-A2F5-4D9F-A5D1-35C84787EA9D}" destId="{A4262B2D-2E1D-4256-92D0-102EAF758967}" srcOrd="0" destOrd="0" presId="urn:microsoft.com/office/officeart/2005/8/layout/cycle1"/>
    <dgm:cxn modelId="{219E34E4-026A-416E-821E-C8CAB2EAD9B2}" type="presParOf" srcId="{737F05AC-A2F5-4D9F-A5D1-35C84787EA9D}" destId="{A6702A3A-3901-4C44-A9F6-6AD6AF6529AA}" srcOrd="1" destOrd="0" presId="urn:microsoft.com/office/officeart/2005/8/layout/cycle1"/>
    <dgm:cxn modelId="{0A95D11E-BAF2-492C-93B1-4E9F2209A84A}" type="presParOf" srcId="{737F05AC-A2F5-4D9F-A5D1-35C84787EA9D}" destId="{0C00723A-D21D-4560-937D-EBDED2D0BCA2}" srcOrd="2" destOrd="0" presId="urn:microsoft.com/office/officeart/2005/8/layout/cycle1"/>
    <dgm:cxn modelId="{699F63D2-DE2C-4122-B4BF-54F0FE3764C0}" type="presParOf" srcId="{737F05AC-A2F5-4D9F-A5D1-35C84787EA9D}" destId="{F1A4F250-B570-4569-9919-24493368D798}" srcOrd="3" destOrd="0" presId="urn:microsoft.com/office/officeart/2005/8/layout/cycle1"/>
    <dgm:cxn modelId="{B6D4689B-6121-46FA-A4D2-C9A66703203B}" type="presParOf" srcId="{737F05AC-A2F5-4D9F-A5D1-35C84787EA9D}" destId="{D0AD386D-8925-4CC1-B69E-3F5F9F168F62}" srcOrd="4" destOrd="0" presId="urn:microsoft.com/office/officeart/2005/8/layout/cycle1"/>
    <dgm:cxn modelId="{56EAFA85-3AF0-487D-BF36-5F9FF0BEFE86}" type="presParOf" srcId="{737F05AC-A2F5-4D9F-A5D1-35C84787EA9D}" destId="{534A8FBA-CE59-45B5-A99A-C63CE1609992}" srcOrd="5" destOrd="0" presId="urn:microsoft.com/office/officeart/2005/8/layout/cycle1"/>
    <dgm:cxn modelId="{E5AC32FF-F322-4C93-960D-8D1BCF9B65C8}" type="presParOf" srcId="{737F05AC-A2F5-4D9F-A5D1-35C84787EA9D}" destId="{F3D18B15-DF88-4CD0-A136-4CF418EAB3A5}" srcOrd="6" destOrd="0" presId="urn:microsoft.com/office/officeart/2005/8/layout/cycle1"/>
    <dgm:cxn modelId="{D3E32245-F310-4B75-9B05-815BAA6A9E41}" type="presParOf" srcId="{737F05AC-A2F5-4D9F-A5D1-35C84787EA9D}" destId="{C48651FA-90BA-44A6-972F-9CD326820611}" srcOrd="7" destOrd="0" presId="urn:microsoft.com/office/officeart/2005/8/layout/cycle1"/>
    <dgm:cxn modelId="{788EB30E-B830-4A37-B936-E1CB8CE10390}" type="presParOf" srcId="{737F05AC-A2F5-4D9F-A5D1-35C84787EA9D}" destId="{67F4A698-7E53-4CC4-90F1-0C1987BC2242}" srcOrd="8" destOrd="0" presId="urn:microsoft.com/office/officeart/2005/8/layout/cycle1"/>
    <dgm:cxn modelId="{F3B4FE5C-10C6-48DC-B81D-9EE2BC3B0E26}" type="presParOf" srcId="{737F05AC-A2F5-4D9F-A5D1-35C84787EA9D}" destId="{6DC2996A-4DFB-406B-9B9D-C456D05EBE6B}" srcOrd="9" destOrd="0" presId="urn:microsoft.com/office/officeart/2005/8/layout/cycle1"/>
    <dgm:cxn modelId="{36ABFBB7-F59C-4AF7-B405-B4F86709B2E0}" type="presParOf" srcId="{737F05AC-A2F5-4D9F-A5D1-35C84787EA9D}" destId="{F07DD156-3C76-46F4-B341-75B5A6D2898E}" srcOrd="10" destOrd="0" presId="urn:microsoft.com/office/officeart/2005/8/layout/cycle1"/>
    <dgm:cxn modelId="{C1AEE5F5-7832-49B1-A309-BF8E608F80E1}" type="presParOf" srcId="{737F05AC-A2F5-4D9F-A5D1-35C84787EA9D}" destId="{FF5624A6-40DD-4362-86C8-6C07D370A9D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02A3A-3901-4C44-A9F6-6AD6AF6529AA}">
      <dsp:nvSpPr>
        <dsp:cNvPr id="0" name=""/>
        <dsp:cNvSpPr/>
      </dsp:nvSpPr>
      <dsp:spPr>
        <a:xfrm>
          <a:off x="4156034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Design</a:t>
          </a:r>
          <a:endParaRPr lang="en-US" sz="3300" kern="1200" dirty="0"/>
        </a:p>
      </dsp:txBody>
      <dsp:txXfrm>
        <a:off x="4156034" y="115928"/>
        <a:ext cx="1862137" cy="1862137"/>
      </dsp:txXfrm>
    </dsp:sp>
    <dsp:sp modelId="{0C00723A-D21D-4560-937D-EBDED2D0BCA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49441"/>
            <a:gd name="adj4" fmla="val 20585213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D386D-8925-4CC1-B69E-3F5F9F168F62}">
      <dsp:nvSpPr>
        <dsp:cNvPr id="0" name=""/>
        <dsp:cNvSpPr/>
      </dsp:nvSpPr>
      <dsp:spPr>
        <a:xfrm>
          <a:off x="4156034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Develop</a:t>
          </a:r>
          <a:endParaRPr lang="en-US" sz="3300" kern="1200" dirty="0"/>
        </a:p>
      </dsp:txBody>
      <dsp:txXfrm>
        <a:off x="4156034" y="3279734"/>
        <a:ext cx="1862137" cy="1862137"/>
      </dsp:txXfrm>
    </dsp:sp>
    <dsp:sp modelId="{534A8FBA-CE59-45B5-A99A-C63CE160999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949441"/>
            <a:gd name="adj4" fmla="val 4385213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651FA-90BA-44A6-972F-9CD326820611}">
      <dsp:nvSpPr>
        <dsp:cNvPr id="0" name=""/>
        <dsp:cNvSpPr/>
      </dsp:nvSpPr>
      <dsp:spPr>
        <a:xfrm>
          <a:off x="992228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</a:t>
          </a:r>
          <a:endParaRPr lang="en-US" sz="3300" kern="1200" dirty="0"/>
        </a:p>
      </dsp:txBody>
      <dsp:txXfrm>
        <a:off x="992228" y="3279734"/>
        <a:ext cx="1862137" cy="1862137"/>
      </dsp:txXfrm>
    </dsp:sp>
    <dsp:sp modelId="{67F4A698-7E53-4CC4-90F1-0C1987BC224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1349441"/>
            <a:gd name="adj4" fmla="val 9785213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DD156-3C76-46F4-B341-75B5A6D2898E}">
      <dsp:nvSpPr>
        <dsp:cNvPr id="0" name=""/>
        <dsp:cNvSpPr/>
      </dsp:nvSpPr>
      <dsp:spPr>
        <a:xfrm>
          <a:off x="992228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Release</a:t>
          </a:r>
          <a:endParaRPr lang="en-US" sz="3300" kern="1200" dirty="0"/>
        </a:p>
      </dsp:txBody>
      <dsp:txXfrm>
        <a:off x="992228" y="115928"/>
        <a:ext cx="1862137" cy="1862137"/>
      </dsp:txXfrm>
    </dsp:sp>
    <dsp:sp modelId="{FF5624A6-40DD-4362-86C8-6C07D370A9D1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6749441"/>
            <a:gd name="adj4" fmla="val 15185213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3860-7027-407A-982A-3CBA694F3788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41C2-2EC4-49B5-B3CD-E0A57519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B49CA-D13D-4260-BBBB-9F00A16D32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25C1A-5F2B-476F-A304-5E4FF49A6A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280B-1FC4-40EC-BDA0-55C663884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910DE-2C89-4E00-ABCE-598392C47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C78B-A7C8-41F0-8E2E-F665C6572E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3DEA5-3236-49DF-A87B-8A60F6D569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C467B-4FC7-4D73-BF12-D0A0A527C0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F7FF4-37D2-4E09-BDCD-56435D34A3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99A2B-6586-4CBD-B897-64B6620D7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1967B-3950-47B6-87FF-FFEFC76BA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6AD81-FA7F-45BE-B26D-A36433F839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08501C-12D1-4FD8-AEBE-086BB657A8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9200" y="431800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Delivery</a:t>
            </a:r>
            <a:br>
              <a:rPr lang="en-US" dirty="0" smtClean="0"/>
            </a:br>
            <a:r>
              <a:rPr lang="en-US" dirty="0" smtClean="0"/>
              <a:t>the Octopus Way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2289389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Jimmy Bogard</a:t>
            </a:r>
          </a:p>
          <a:p>
            <a:r>
              <a:rPr lang="en-US" sz="3200" dirty="0" smtClean="0"/>
              <a:t>@</a:t>
            </a:r>
            <a:r>
              <a:rPr lang="en-US" sz="3200" dirty="0" err="1" smtClean="0"/>
              <a:t>jbogard</a:t>
            </a:r>
            <a:endParaRPr lang="en-US" sz="3200" dirty="0"/>
          </a:p>
          <a:p>
            <a:r>
              <a:rPr lang="en-US" sz="3200" dirty="0" smtClean="0"/>
              <a:t>github.com/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jimmybogard.lostechies.com</a:t>
            </a:r>
          </a:p>
        </p:txBody>
      </p:sp>
      <p:pic>
        <p:nvPicPr>
          <p:cNvPr id="102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33899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3389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61009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90549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1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3267557"/>
              </p:ext>
            </p:extLst>
          </p:nvPr>
        </p:nvGraphicFramePr>
        <p:xfrm>
          <a:off x="914400" y="685800"/>
          <a:ext cx="7010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05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Tooling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Source Control – </a:t>
            </a:r>
            <a:r>
              <a:rPr lang="en-US" sz="3600" dirty="0" err="1" smtClean="0"/>
              <a:t>Git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Build – </a:t>
            </a:r>
            <a:r>
              <a:rPr lang="en-US" sz="3600" dirty="0" err="1"/>
              <a:t>p</a:t>
            </a:r>
            <a:r>
              <a:rPr lang="en-US" sz="3600" dirty="0" err="1" smtClean="0"/>
              <a:t>sake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CI – </a:t>
            </a:r>
            <a:r>
              <a:rPr lang="en-US" sz="3600" dirty="0" err="1" smtClean="0"/>
              <a:t>TeamCity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Deploy - Octopus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57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 rot="16200000">
            <a:off x="5537597" y="2621880"/>
            <a:ext cx="1676400" cy="16121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2081212" y="2596752"/>
            <a:ext cx="1676400" cy="16121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" idx="0"/>
          </p:cNvCxnSpPr>
          <p:nvPr/>
        </p:nvCxnSpPr>
        <p:spPr>
          <a:xfrm>
            <a:off x="4572000" y="365126"/>
            <a:ext cx="0" cy="61880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2895600"/>
            <a:ext cx="12763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 Control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933825" y="2895600"/>
            <a:ext cx="12763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NuGet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86012" y="227409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Build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386012" y="3124199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386012" y="397430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Package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5806" y="59684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A8A8A8"/>
                </a:solidFill>
              </a:rPr>
              <a:t>TeamCity</a:t>
            </a:r>
            <a:endParaRPr lang="en-US" sz="3200" dirty="0">
              <a:solidFill>
                <a:srgbClr val="A8A8A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0245" y="5968425"/>
            <a:ext cx="363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A8A8A8"/>
                </a:solidFill>
              </a:rPr>
              <a:t>Octopus Deploy</a:t>
            </a:r>
            <a:endParaRPr lang="en-US" sz="3200" dirty="0">
              <a:solidFill>
                <a:srgbClr val="A8A8A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9769" y="276508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Deploy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769769" y="3615189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Promote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475301" y="1517082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447966" y="2895599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447966" y="4274116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15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8816"/>
            <a:ext cx="7886700" cy="3984956"/>
          </a:xfrm>
          <a:prstGeom prst="rect">
            <a:avLst/>
          </a:prstGeom>
        </p:spPr>
      </p:pic>
      <p:pic>
        <p:nvPicPr>
          <p:cNvPr id="1026" name="Picture 2" descr="http://blogs.jetbrains.com/teamcity/wp-content/uploads/2008/09/teamcity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622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qaidjacobs.com/wp-content/uploads/2012/11/Git_icon.svg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0" y="2362199"/>
            <a:ext cx="726989" cy="72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-AP93RJrDmGs/AAAAAAAAAAI/AAAAAAAAABA/k5Xeeq6aH1U/pho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45033"/>
            <a:ext cx="691311" cy="69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nQr14qliG5w1lOvfrj5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34237</TotalTime>
  <Words>45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Console</vt:lpstr>
      <vt:lpstr>Office Theme</vt:lpstr>
      <vt:lpstr>Continuous Delivery the Octopus Way  </vt:lpstr>
      <vt:lpstr>PowerPoint Presentation</vt:lpstr>
      <vt:lpstr>Tooling</vt:lpstr>
      <vt:lpstr>Setup</vt:lpstr>
      <vt:lpstr>Logical Architecture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in Practice</dc:title>
  <dc:creator>Jimmy Bogard</dc:creator>
  <cp:lastModifiedBy>James Bogard</cp:lastModifiedBy>
  <cp:revision>46</cp:revision>
  <dcterms:created xsi:type="dcterms:W3CDTF">2012-08-24T15:32:06Z</dcterms:created>
  <dcterms:modified xsi:type="dcterms:W3CDTF">2014-04-08T21:29:00Z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1eNuVL1j_ejwt7n8Oyat8N3lTGQu3e0D_Y3ifhHiCkpg</vt:lpwstr>
  </property>
  <property fmtid="{D5CDD505-2E9C-101B-9397-08002B2CF9AE}" pid="4" name="Google.Documents.RevisionId">
    <vt:lpwstr>04390610169418664932</vt:lpwstr>
  </property>
  <property fmtid="{D5CDD505-2E9C-101B-9397-08002B2CF9AE}" pid="5" name="Google.Documents.PreviousRevisionId">
    <vt:lpwstr>08056803264151788016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