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62" r:id="rId2"/>
    <p:sldId id="256" r:id="rId3"/>
    <p:sldId id="261" r:id="rId4"/>
    <p:sldId id="258" r:id="rId5"/>
    <p:sldId id="257" r:id="rId6"/>
    <p:sldId id="259" r:id="rId7"/>
    <p:sldId id="260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40" autoAdjust="0"/>
    <p:restoredTop sz="94660"/>
  </p:normalViewPr>
  <p:slideViewPr>
    <p:cSldViewPr snapToGrid="0">
      <p:cViewPr varScale="1">
        <p:scale>
          <a:sx n="55" d="100"/>
          <a:sy n="55" d="100"/>
        </p:scale>
        <p:origin x="42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1FE51-06B9-4DDB-97D7-BBBEA7DC98CA}" type="datetimeFigureOut">
              <a:rPr lang="en-IN" smtClean="0"/>
              <a:t>27-07-2024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9391A-FAD1-479D-A487-FE35DAF991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5790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1FE51-06B9-4DDB-97D7-BBBEA7DC98CA}" type="datetimeFigureOut">
              <a:rPr lang="en-IN" smtClean="0"/>
              <a:t>27-07-2024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9391A-FAD1-479D-A487-FE35DAF991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0842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1FE51-06B9-4DDB-97D7-BBBEA7DC98CA}" type="datetimeFigureOut">
              <a:rPr lang="en-IN" smtClean="0"/>
              <a:t>27-07-2024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9391A-FAD1-479D-A487-FE35DAF991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58707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48177" y="3771174"/>
            <a:ext cx="5540814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1FE51-06B9-4DDB-97D7-BBBEA7DC98CA}" type="datetimeFigureOut">
              <a:rPr lang="en-IN" smtClean="0"/>
              <a:t>27-07-2024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9391A-FAD1-479D-A487-FE35DAF99109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38595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3124201"/>
            <a:ext cx="6620968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1FE51-06B9-4DDB-97D7-BBBEA7DC98CA}" type="datetimeFigureOut">
              <a:rPr lang="en-IN" smtClean="0"/>
              <a:t>27-07-2024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9391A-FAD1-479D-A487-FE35DAF991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22162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1FE51-06B9-4DDB-97D7-BBBEA7DC98CA}" type="datetimeFigureOut">
              <a:rPr lang="en-IN" smtClean="0"/>
              <a:t>27-07-2024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9391A-FAD1-479D-A487-FE35DAF991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17861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1FE51-06B9-4DDB-97D7-BBBEA7DC98CA}" type="datetimeFigureOut">
              <a:rPr lang="en-IN" smtClean="0"/>
              <a:t>27-07-2024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9391A-FAD1-479D-A487-FE35DAF991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9138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1FE51-06B9-4DDB-97D7-BBBEA7DC98CA}" type="datetimeFigureOut">
              <a:rPr lang="en-IN" smtClean="0"/>
              <a:t>27-07-2024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9391A-FAD1-479D-A487-FE35DAF991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82669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1FE51-06B9-4DDB-97D7-BBBEA7DC98CA}" type="datetimeFigureOut">
              <a:rPr lang="en-IN" smtClean="0"/>
              <a:t>27-07-2024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9391A-FAD1-479D-A487-FE35DAF991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2668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1FE51-06B9-4DDB-97D7-BBBEA7DC98CA}" type="datetimeFigureOut">
              <a:rPr lang="en-IN" smtClean="0"/>
              <a:t>27-07-2024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9391A-FAD1-479D-A487-FE35DAF991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233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1FE51-06B9-4DDB-97D7-BBBEA7DC98CA}" type="datetimeFigureOut">
              <a:rPr lang="en-IN" smtClean="0"/>
              <a:t>27-07-2024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9391A-FAD1-479D-A487-FE35DAF991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7497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1FE51-06B9-4DDB-97D7-BBBEA7DC98CA}" type="datetimeFigureOut">
              <a:rPr lang="en-IN" smtClean="0"/>
              <a:t>27-07-2024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9391A-FAD1-479D-A487-FE35DAF991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3434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1FE51-06B9-4DDB-97D7-BBBEA7DC98CA}" type="datetimeFigureOut">
              <a:rPr lang="en-IN" smtClean="0"/>
              <a:t>27-07-2024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9391A-FAD1-479D-A487-FE35DAF991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0089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1FE51-06B9-4DDB-97D7-BBBEA7DC98CA}" type="datetimeFigureOut">
              <a:rPr lang="en-IN" smtClean="0"/>
              <a:t>27-07-2024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9391A-FAD1-479D-A487-FE35DAF991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6693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1FE51-06B9-4DDB-97D7-BBBEA7DC98CA}" type="datetimeFigureOut">
              <a:rPr lang="en-IN" smtClean="0"/>
              <a:t>27-07-2024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9391A-FAD1-479D-A487-FE35DAF991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9600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1FE51-06B9-4DDB-97D7-BBBEA7DC98CA}" type="datetimeFigureOut">
              <a:rPr lang="en-IN" smtClean="0"/>
              <a:t>27-07-2024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9391A-FAD1-479D-A487-FE35DAF991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7474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1FE51-06B9-4DDB-97D7-BBBEA7DC98CA}" type="datetimeFigureOut">
              <a:rPr lang="en-IN" smtClean="0"/>
              <a:t>27-07-2024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9391A-FAD1-479D-A487-FE35DAF991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6722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4000"/>
                </a:schemeClr>
              </a:gs>
              <a:gs pos="73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0000"/>
                </a:schemeClr>
              </a:gs>
              <a:gs pos="66000">
                <a:schemeClr val="accent1">
                  <a:lumMod val="60000"/>
                  <a:lumOff val="40000"/>
                  <a:alpha val="0"/>
                </a:schemeClr>
              </a:gs>
              <a:gs pos="31000">
                <a:schemeClr val="accent1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1000"/>
                </a:schemeClr>
              </a:gs>
              <a:gs pos="75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8000"/>
                </a:schemeClr>
              </a:gs>
              <a:gs pos="72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E01FE51-06B9-4DDB-97D7-BBBEA7DC98CA}" type="datetimeFigureOut">
              <a:rPr lang="en-IN" smtClean="0"/>
              <a:t>27-07-2024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89391A-FAD1-479D-A487-FE35DAF991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36273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Build tools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10" y="1374053"/>
            <a:ext cx="6711654" cy="1784784"/>
          </a:xfrm>
        </p:spPr>
        <p:txBody>
          <a:bodyPr>
            <a:normAutofit fontScale="92500" lnSpcReduction="10000"/>
          </a:bodyPr>
          <a:lstStyle/>
          <a:p>
            <a:r>
              <a:rPr lang="en-IN" dirty="0" smtClean="0"/>
              <a:t>For java app : Maven jar/</a:t>
            </a:r>
            <a:r>
              <a:rPr lang="en-IN" dirty="0" err="1" smtClean="0"/>
              <a:t>rar</a:t>
            </a:r>
            <a:r>
              <a:rPr lang="en-IN" dirty="0" smtClean="0"/>
              <a:t>/war</a:t>
            </a:r>
          </a:p>
          <a:p>
            <a:r>
              <a:rPr lang="en-IN" dirty="0" smtClean="0"/>
              <a:t>For </a:t>
            </a:r>
            <a:r>
              <a:rPr lang="en-IN" dirty="0" err="1" smtClean="0"/>
              <a:t>dotnet</a:t>
            </a:r>
            <a:r>
              <a:rPr lang="en-IN" dirty="0" smtClean="0"/>
              <a:t> : </a:t>
            </a:r>
            <a:r>
              <a:rPr lang="en-IN" dirty="0" err="1" smtClean="0"/>
              <a:t>Nuget</a:t>
            </a:r>
            <a:r>
              <a:rPr lang="en-IN" dirty="0" smtClean="0"/>
              <a:t> </a:t>
            </a:r>
            <a:r>
              <a:rPr lang="en-IN" dirty="0" err="1" smtClean="0"/>
              <a:t>pakege</a:t>
            </a:r>
            <a:r>
              <a:rPr lang="en-IN" dirty="0" smtClean="0"/>
              <a:t> manger /</a:t>
            </a:r>
            <a:r>
              <a:rPr lang="en-IN" dirty="0"/>
              <a:t> </a:t>
            </a:r>
            <a:r>
              <a:rPr lang="en-IN" dirty="0" err="1" smtClean="0"/>
              <a:t>MSBuild</a:t>
            </a:r>
            <a:r>
              <a:rPr lang="en-IN" dirty="0"/>
              <a:t> </a:t>
            </a:r>
            <a:r>
              <a:rPr lang="en-IN" dirty="0" smtClean="0"/>
              <a:t>(Visual studio build)</a:t>
            </a:r>
          </a:p>
          <a:p>
            <a:r>
              <a:rPr lang="en-IN" dirty="0" smtClean="0"/>
              <a:t>Python : </a:t>
            </a:r>
            <a:r>
              <a:rPr lang="en-IN" dirty="0" err="1" smtClean="0"/>
              <a:t>pybuild</a:t>
            </a:r>
            <a:r>
              <a:rPr lang="en-IN" dirty="0" smtClean="0"/>
              <a:t> </a:t>
            </a:r>
            <a:endParaRPr lang="en-IN" dirty="0" smtClean="0"/>
          </a:p>
          <a:p>
            <a:r>
              <a:rPr lang="en-IN" dirty="0" err="1" smtClean="0"/>
              <a:t>NodeJS</a:t>
            </a:r>
            <a:r>
              <a:rPr lang="en-IN" dirty="0" smtClean="0"/>
              <a:t>  NPM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161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Apache Maven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65018" y="1260765"/>
            <a:ext cx="6874336" cy="4987642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US" b="1" dirty="0"/>
              <a:t>Apache Maven is a software project management and comprehension tool. Based on the concept of a project object model (POM), Maven can manage a project's build, </a:t>
            </a:r>
            <a:r>
              <a:rPr lang="en-US" b="1" dirty="0" smtClean="0"/>
              <a:t>,maven </a:t>
            </a:r>
            <a:r>
              <a:rPr lang="en-US" b="1" dirty="0"/>
              <a:t>we can build and manage any java based project. </a:t>
            </a: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Maven provides developers ways to manage the following: </a:t>
            </a:r>
          </a:p>
          <a:p>
            <a:pPr marL="0" indent="0">
              <a:buNone/>
            </a:pPr>
            <a:r>
              <a:rPr lang="en-IN" b="1" dirty="0"/>
              <a:t> Builds </a:t>
            </a:r>
          </a:p>
          <a:p>
            <a:pPr marL="0" indent="0">
              <a:buNone/>
            </a:pPr>
            <a:r>
              <a:rPr lang="en-IN" dirty="0"/>
              <a:t> Documentation </a:t>
            </a:r>
          </a:p>
          <a:p>
            <a:pPr marL="0" indent="0">
              <a:buNone/>
            </a:pPr>
            <a:r>
              <a:rPr lang="en-IN" dirty="0"/>
              <a:t> Reporting </a:t>
            </a:r>
          </a:p>
          <a:p>
            <a:pPr marL="0" indent="0">
              <a:buNone/>
            </a:pPr>
            <a:r>
              <a:rPr lang="en-IN" b="1" dirty="0"/>
              <a:t> Dependencies </a:t>
            </a:r>
          </a:p>
          <a:p>
            <a:pPr marL="0" indent="0">
              <a:buNone/>
            </a:pPr>
            <a:r>
              <a:rPr lang="en-IN" dirty="0"/>
              <a:t> SCMs </a:t>
            </a:r>
          </a:p>
          <a:p>
            <a:pPr marL="0" indent="0">
              <a:buNone/>
            </a:pPr>
            <a:r>
              <a:rPr lang="en-IN" dirty="0"/>
              <a:t> Releases </a:t>
            </a:r>
          </a:p>
          <a:p>
            <a:pPr marL="0" indent="0">
              <a:buNone/>
            </a:pPr>
            <a:r>
              <a:rPr lang="en-IN" dirty="0"/>
              <a:t> Distribution </a:t>
            </a:r>
          </a:p>
          <a:p>
            <a:pPr marL="0" indent="0">
              <a:buNone/>
            </a:pPr>
            <a:r>
              <a:rPr lang="en-IN" dirty="0"/>
              <a:t> Mailing list </a:t>
            </a:r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905981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Installation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Step1:  </a:t>
            </a:r>
            <a:r>
              <a:rPr lang="en-IN" dirty="0" err="1" smtClean="0"/>
              <a:t>Downalod</a:t>
            </a:r>
            <a:r>
              <a:rPr lang="en-IN" dirty="0" smtClean="0"/>
              <a:t> and install java</a:t>
            </a:r>
          </a:p>
          <a:p>
            <a:r>
              <a:rPr lang="en-IN" dirty="0" smtClean="0"/>
              <a:t>Step 2 : setup </a:t>
            </a:r>
            <a:r>
              <a:rPr lang="en-IN" dirty="0" err="1" smtClean="0"/>
              <a:t>env</a:t>
            </a:r>
            <a:r>
              <a:rPr lang="en-IN" dirty="0" smtClean="0"/>
              <a:t> variables and system </a:t>
            </a:r>
            <a:r>
              <a:rPr lang="en-IN" smtClean="0"/>
              <a:t>/ variables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9440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326" y="258755"/>
            <a:ext cx="7055380" cy="627937"/>
          </a:xfrm>
        </p:spPr>
        <p:txBody>
          <a:bodyPr/>
          <a:lstStyle/>
          <a:p>
            <a:r>
              <a:rPr lang="en-US" sz="2800" dirty="0"/>
              <a:t>Convention over Configuration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338" y="710528"/>
            <a:ext cx="8093891" cy="3394363"/>
          </a:xfrm>
        </p:spPr>
        <p:txBody>
          <a:bodyPr>
            <a:normAutofit/>
          </a:bodyPr>
          <a:lstStyle/>
          <a:p>
            <a:r>
              <a:rPr lang="en-US" dirty="0"/>
              <a:t>Maven uses </a:t>
            </a:r>
            <a:r>
              <a:rPr lang="en-US" b="1" dirty="0"/>
              <a:t>Convention </a:t>
            </a:r>
            <a:r>
              <a:rPr lang="en-US" dirty="0"/>
              <a:t>over </a:t>
            </a:r>
            <a:r>
              <a:rPr lang="en-US" b="1" dirty="0"/>
              <a:t>Configuration</a:t>
            </a:r>
            <a:r>
              <a:rPr lang="en-US" dirty="0"/>
              <a:t>, which means developers are not required to create build process themselves. </a:t>
            </a:r>
          </a:p>
          <a:p>
            <a:r>
              <a:rPr lang="en-US" dirty="0"/>
              <a:t>Developers do not have to mention each and every configuration detail. Maven provides sensible default behavior for projects. </a:t>
            </a:r>
            <a:endParaRPr lang="en-US" dirty="0" smtClean="0"/>
          </a:p>
          <a:p>
            <a:r>
              <a:rPr lang="en-US" dirty="0" smtClean="0"/>
              <a:t>When </a:t>
            </a:r>
            <a:r>
              <a:rPr lang="en-US" dirty="0"/>
              <a:t>a Maven project is created, Maven creates default project structure. Developer is only required to place files accordingly and he/she need not to define any configuration in pom.xml.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550" y="4104891"/>
            <a:ext cx="6231465" cy="2487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181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651" y="203336"/>
            <a:ext cx="7024454" cy="863464"/>
          </a:xfrm>
        </p:spPr>
        <p:txBody>
          <a:bodyPr/>
          <a:lstStyle/>
          <a:p>
            <a:r>
              <a:rPr lang="en-IN" b="1" dirty="0"/>
              <a:t>What is Build Lifecycle?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4695" y="1853248"/>
            <a:ext cx="6755410" cy="473169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65651" y="929918"/>
            <a:ext cx="871450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u="none" strike="noStrike" baseline="0" dirty="0" smtClean="0">
                <a:solidFill>
                  <a:srgbClr val="FFFF00"/>
                </a:solidFill>
                <a:latin typeface="Verdana" panose="020B0604030504040204" pitchFamily="34" charset="0"/>
              </a:rPr>
              <a:t>A Build Lifecycle is a well-defined sequence of phases, which define the order in which the goals are to be executed. Here phase represents a stage in life cycle. </a:t>
            </a:r>
            <a:endParaRPr lang="en-IN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4963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8536" y="293399"/>
            <a:ext cx="6711654" cy="1784784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FFFF00"/>
                </a:solidFill>
              </a:rPr>
              <a:t>Maven has the following three standard lifecycles: </a:t>
            </a:r>
          </a:p>
          <a:p>
            <a:pPr marL="0" indent="0">
              <a:buNone/>
            </a:pPr>
            <a:r>
              <a:rPr lang="en-IN" dirty="0"/>
              <a:t> clean </a:t>
            </a:r>
          </a:p>
          <a:p>
            <a:pPr marL="0" indent="0">
              <a:buNone/>
            </a:pPr>
            <a:r>
              <a:rPr lang="en-IN" dirty="0"/>
              <a:t> default(or build) </a:t>
            </a:r>
          </a:p>
          <a:p>
            <a:pPr marL="0" indent="0">
              <a:buNone/>
            </a:pPr>
            <a:r>
              <a:rPr lang="en-IN" dirty="0"/>
              <a:t> site </a:t>
            </a:r>
          </a:p>
          <a:p>
            <a:endParaRPr lang="en-IN" dirty="0"/>
          </a:p>
        </p:txBody>
      </p:sp>
      <p:pic>
        <p:nvPicPr>
          <p:cNvPr id="2050" name="Picture 2" descr="Lightbo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247" y="2237076"/>
            <a:ext cx="4222461" cy="4053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1397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Maven Tutorials: Maven Lifecycle, Phases &amp; Goal - DevOpsSchool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785" y="1267690"/>
            <a:ext cx="7690252" cy="3622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5410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tint val="100000"/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398</TotalTime>
  <Words>239</Words>
  <Application>Microsoft Office PowerPoint</Application>
  <PresentationFormat>On-screen Show (4:3)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Verdana</vt:lpstr>
      <vt:lpstr>Wingdings 3</vt:lpstr>
      <vt:lpstr>Ion</vt:lpstr>
      <vt:lpstr>Build tools </vt:lpstr>
      <vt:lpstr>Apache Maven </vt:lpstr>
      <vt:lpstr>Installation </vt:lpstr>
      <vt:lpstr>Convention over Configuration</vt:lpstr>
      <vt:lpstr>What is Build Lifecycle?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Apache Maven</dc:title>
  <dc:creator>HOME</dc:creator>
  <cp:lastModifiedBy>HOME</cp:lastModifiedBy>
  <cp:revision>12</cp:revision>
  <dcterms:created xsi:type="dcterms:W3CDTF">2023-11-26T06:04:02Z</dcterms:created>
  <dcterms:modified xsi:type="dcterms:W3CDTF">2024-07-27T08:12:05Z</dcterms:modified>
</cp:coreProperties>
</file>