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8DE7-24AB-445D-8EAD-6EAE31E60866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7DA4-1D59-4B8C-B871-27B7371C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7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8DE7-24AB-445D-8EAD-6EAE31E60866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7DA4-1D59-4B8C-B871-27B7371C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8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8DE7-24AB-445D-8EAD-6EAE31E60866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7DA4-1D59-4B8C-B871-27B7371C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8DE7-24AB-445D-8EAD-6EAE31E60866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7DA4-1D59-4B8C-B871-27B7371C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06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8DE7-24AB-445D-8EAD-6EAE31E60866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7DA4-1D59-4B8C-B871-27B7371C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7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8DE7-24AB-445D-8EAD-6EAE31E60866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7DA4-1D59-4B8C-B871-27B7371C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6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8DE7-24AB-445D-8EAD-6EAE31E60866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7DA4-1D59-4B8C-B871-27B7371C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83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8DE7-24AB-445D-8EAD-6EAE31E60866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7DA4-1D59-4B8C-B871-27B7371C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4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8DE7-24AB-445D-8EAD-6EAE31E60866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7DA4-1D59-4B8C-B871-27B7371C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8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8DE7-24AB-445D-8EAD-6EAE31E60866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7DA4-1D59-4B8C-B871-27B7371C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4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8DE7-24AB-445D-8EAD-6EAE31E60866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7DA4-1D59-4B8C-B871-27B7371C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2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18DE7-24AB-445D-8EAD-6EAE31E60866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47DA4-1D59-4B8C-B871-27B7371C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7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행복한 군생활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조</a:t>
            </a:r>
            <a:r>
              <a:rPr lang="en-US" altLang="ko-KR" dirty="0"/>
              <a:t>:</a:t>
            </a:r>
            <a:r>
              <a:rPr lang="ko-KR" altLang="en-US" dirty="0" err="1"/>
              <a:t>주진원</a:t>
            </a:r>
            <a:r>
              <a:rPr lang="en-US" altLang="ko-KR" dirty="0"/>
              <a:t>,</a:t>
            </a:r>
            <a:r>
              <a:rPr lang="ko-KR" altLang="en-US" dirty="0"/>
              <a:t>김중석</a:t>
            </a:r>
            <a:r>
              <a:rPr lang="en-US" altLang="ko-KR" dirty="0"/>
              <a:t>,</a:t>
            </a:r>
            <a:r>
              <a:rPr lang="ko-KR" altLang="en-US" dirty="0" err="1"/>
              <a:t>주현호</a:t>
            </a:r>
            <a:r>
              <a:rPr lang="en-US" altLang="ko-KR" dirty="0"/>
              <a:t>,</a:t>
            </a:r>
            <a:r>
              <a:rPr lang="ko-KR" altLang="en-US" dirty="0" err="1"/>
              <a:t>신도훈</a:t>
            </a:r>
            <a:r>
              <a:rPr lang="en-US" altLang="ko-KR" dirty="0"/>
              <a:t>(</a:t>
            </a:r>
            <a:r>
              <a:rPr lang="ko-KR" altLang="en-US" dirty="0"/>
              <a:t>발표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74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ko-KR" altLang="en-US" dirty="0" err="1"/>
              <a:t>떡상계기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050" name="Picture 2" descr="함께 지키는 코로나19 예방행동수칙 | 카드뉴스 | 홍보자료 | 알림·자료 : 질병관리청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3619044" cy="361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ong Us (어몽어스) 입문자 가이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67" y="1668968"/>
            <a:ext cx="6345432" cy="356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0312" y="5448822"/>
            <a:ext cx="3181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코로나</a:t>
            </a:r>
            <a:r>
              <a:rPr lang="en-US" altLang="ko-KR" sz="2800" dirty="0"/>
              <a:t>19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233797" y="5448822"/>
            <a:ext cx="445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/>
              <a:t>간단한조작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1015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99655" y="309707"/>
            <a:ext cx="10515600" cy="1325563"/>
          </a:xfrm>
        </p:spPr>
        <p:txBody>
          <a:bodyPr/>
          <a:lstStyle/>
          <a:p>
            <a:r>
              <a:rPr lang="ko-KR" altLang="en-US" dirty="0"/>
              <a:t>지난게임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)</a:t>
            </a:r>
            <a:r>
              <a:rPr lang="ko-KR" altLang="en-US" dirty="0"/>
              <a:t>의 문제점</a:t>
            </a:r>
            <a:r>
              <a:rPr lang="en-US" altLang="ko-KR" dirty="0"/>
              <a:t>(24.05.16~24.05.24)</a:t>
            </a:r>
            <a:r>
              <a:rPr lang="ko-KR" altLang="en-US" dirty="0"/>
              <a:t> </a:t>
            </a:r>
          </a:p>
        </p:txBody>
      </p:sp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97326390-CC85-B921-3992-FDC258668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385777"/>
              </p:ext>
            </p:extLst>
          </p:nvPr>
        </p:nvGraphicFramePr>
        <p:xfrm>
          <a:off x="838200" y="1825625"/>
          <a:ext cx="42187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355">
                  <a:extLst>
                    <a:ext uri="{9D8B030D-6E8A-4147-A177-3AD203B41FA5}">
                      <a16:colId xmlns:a16="http://schemas.microsoft.com/office/drawing/2014/main" val="3275159119"/>
                    </a:ext>
                  </a:extLst>
                </a:gridCol>
                <a:gridCol w="2109355">
                  <a:extLst>
                    <a:ext uri="{9D8B030D-6E8A-4147-A177-3AD203B41FA5}">
                      <a16:colId xmlns:a16="http://schemas.microsoft.com/office/drawing/2014/main" val="882600844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365035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2024-05-16(</a:t>
                      </a:r>
                      <a:r>
                        <a:rPr lang="ko-KR" altLang="en-US" dirty="0"/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671217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2024-05-20(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116283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2024-05-22(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02246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93F688E-B5E2-31DD-1AFC-48F581FC0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74431"/>
              </p:ext>
            </p:extLst>
          </p:nvPr>
        </p:nvGraphicFramePr>
        <p:xfrm>
          <a:off x="5398655" y="1825625"/>
          <a:ext cx="6142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091">
                  <a:extLst>
                    <a:ext uri="{9D8B030D-6E8A-4147-A177-3AD203B41FA5}">
                      <a16:colId xmlns:a16="http://schemas.microsoft.com/office/drawing/2014/main" val="2956228574"/>
                    </a:ext>
                  </a:extLst>
                </a:gridCol>
                <a:gridCol w="3071091">
                  <a:extLst>
                    <a:ext uri="{9D8B030D-6E8A-4147-A177-3AD203B41FA5}">
                      <a16:colId xmlns:a16="http://schemas.microsoft.com/office/drawing/2014/main" val="312647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활동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5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08:00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22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03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0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6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41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475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9ADBAC-82B0-BD3E-422D-F91E0C4D5070}"/>
              </a:ext>
            </a:extLst>
          </p:cNvPr>
          <p:cNvSpPr txBox="1"/>
          <p:nvPr/>
        </p:nvSpPr>
        <p:spPr>
          <a:xfrm>
            <a:off x="983673" y="3768436"/>
            <a:ext cx="2854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플레이 횟수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(</a:t>
            </a:r>
            <a:r>
              <a:rPr lang="ko-KR" altLang="en-US" sz="3200" dirty="0"/>
              <a:t>중복 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299C9-C0E4-BAB5-7C95-427089C0074B}"/>
              </a:ext>
            </a:extLst>
          </p:cNvPr>
          <p:cNvSpPr txBox="1"/>
          <p:nvPr/>
        </p:nvSpPr>
        <p:spPr>
          <a:xfrm>
            <a:off x="5735782" y="5181600"/>
            <a:ext cx="407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플레이 시간대</a:t>
            </a:r>
          </a:p>
        </p:txBody>
      </p:sp>
    </p:spTree>
    <p:extLst>
      <p:ext uri="{BB962C8B-B14F-4D97-AF65-F5344CB8AC3E}">
        <p14:creationId xmlns:p14="http://schemas.microsoft.com/office/powerpoint/2010/main" val="307529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99655" y="309707"/>
            <a:ext cx="10515600" cy="1325563"/>
          </a:xfrm>
        </p:spPr>
        <p:txBody>
          <a:bodyPr/>
          <a:lstStyle/>
          <a:p>
            <a:r>
              <a:rPr lang="ko-KR" altLang="en-US" dirty="0"/>
              <a:t>지난게임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)</a:t>
            </a:r>
            <a:r>
              <a:rPr lang="ko-KR" altLang="en-US" dirty="0"/>
              <a:t>의 문제점</a:t>
            </a:r>
            <a:r>
              <a:rPr lang="en-US" altLang="ko-KR" dirty="0"/>
              <a:t>(24.05.16~24.05.24)</a:t>
            </a:r>
            <a:r>
              <a:rPr lang="ko-KR" altLang="en-US" dirty="0"/>
              <a:t> </a:t>
            </a:r>
          </a:p>
        </p:txBody>
      </p:sp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97326390-CC85-B921-3992-FDC258668B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187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355">
                  <a:extLst>
                    <a:ext uri="{9D8B030D-6E8A-4147-A177-3AD203B41FA5}">
                      <a16:colId xmlns:a16="http://schemas.microsoft.com/office/drawing/2014/main" val="3275159119"/>
                    </a:ext>
                  </a:extLst>
                </a:gridCol>
                <a:gridCol w="2109355">
                  <a:extLst>
                    <a:ext uri="{9D8B030D-6E8A-4147-A177-3AD203B41FA5}">
                      <a16:colId xmlns:a16="http://schemas.microsoft.com/office/drawing/2014/main" val="882600844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365035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2024-05-16(</a:t>
                      </a:r>
                      <a:r>
                        <a:rPr lang="ko-KR" altLang="en-US" dirty="0"/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671217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2024-05-20(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116283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2024-05-22(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02246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93F688E-B5E2-31DD-1AFC-48F581FC050E}"/>
              </a:ext>
            </a:extLst>
          </p:cNvPr>
          <p:cNvGraphicFramePr>
            <a:graphicFrameLocks noGrp="1"/>
          </p:cNvGraphicFramePr>
          <p:nvPr/>
        </p:nvGraphicFramePr>
        <p:xfrm>
          <a:off x="5398655" y="1825625"/>
          <a:ext cx="6142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091">
                  <a:extLst>
                    <a:ext uri="{9D8B030D-6E8A-4147-A177-3AD203B41FA5}">
                      <a16:colId xmlns:a16="http://schemas.microsoft.com/office/drawing/2014/main" val="2956228574"/>
                    </a:ext>
                  </a:extLst>
                </a:gridCol>
                <a:gridCol w="3071091">
                  <a:extLst>
                    <a:ext uri="{9D8B030D-6E8A-4147-A177-3AD203B41FA5}">
                      <a16:colId xmlns:a16="http://schemas.microsoft.com/office/drawing/2014/main" val="312647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활동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5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08:00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22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03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0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6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41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475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9ADBAC-82B0-BD3E-422D-F91E0C4D5070}"/>
              </a:ext>
            </a:extLst>
          </p:cNvPr>
          <p:cNvSpPr txBox="1"/>
          <p:nvPr/>
        </p:nvSpPr>
        <p:spPr>
          <a:xfrm>
            <a:off x="983673" y="3768436"/>
            <a:ext cx="2854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플레이 횟수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(</a:t>
            </a:r>
            <a:r>
              <a:rPr lang="ko-KR" altLang="en-US" sz="3200" dirty="0"/>
              <a:t>중복 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299C9-C0E4-BAB5-7C95-427089C0074B}"/>
              </a:ext>
            </a:extLst>
          </p:cNvPr>
          <p:cNvSpPr txBox="1"/>
          <p:nvPr/>
        </p:nvSpPr>
        <p:spPr>
          <a:xfrm>
            <a:off x="5735782" y="5181600"/>
            <a:ext cx="407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플레이 시간대</a:t>
            </a:r>
          </a:p>
        </p:txBody>
      </p:sp>
    </p:spTree>
    <p:extLst>
      <p:ext uri="{BB962C8B-B14F-4D97-AF65-F5344CB8AC3E}">
        <p14:creationId xmlns:p14="http://schemas.microsoft.com/office/powerpoint/2010/main" val="250359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99655" y="309707"/>
            <a:ext cx="10515600" cy="1325563"/>
          </a:xfrm>
        </p:spPr>
        <p:txBody>
          <a:bodyPr/>
          <a:lstStyle/>
          <a:p>
            <a:r>
              <a:rPr lang="ko-KR" altLang="en-US" dirty="0"/>
              <a:t>그 이후의 문제점</a:t>
            </a:r>
            <a:r>
              <a:rPr lang="en-US" altLang="ko-KR" dirty="0"/>
              <a:t>(24.05.24~24.06.12)</a:t>
            </a:r>
            <a:endParaRPr lang="ko-KR" altLang="en-US" dirty="0"/>
          </a:p>
        </p:txBody>
      </p:sp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97326390-CC85-B921-3992-FDC258668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914764"/>
              </p:ext>
            </p:extLst>
          </p:nvPr>
        </p:nvGraphicFramePr>
        <p:xfrm>
          <a:off x="838200" y="1825625"/>
          <a:ext cx="421871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355">
                  <a:extLst>
                    <a:ext uri="{9D8B030D-6E8A-4147-A177-3AD203B41FA5}">
                      <a16:colId xmlns:a16="http://schemas.microsoft.com/office/drawing/2014/main" val="3275159119"/>
                    </a:ext>
                  </a:extLst>
                </a:gridCol>
                <a:gridCol w="2109355">
                  <a:extLst>
                    <a:ext uri="{9D8B030D-6E8A-4147-A177-3AD203B41FA5}">
                      <a16:colId xmlns:a16="http://schemas.microsoft.com/office/drawing/2014/main" val="882600844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365035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2024-05-27(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671217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2024-05-28(</a:t>
                      </a:r>
                      <a:r>
                        <a:rPr lang="ko-KR" altLang="en-US" dirty="0"/>
                        <a:t>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116283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2024-05-29(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022460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2024-05-30(</a:t>
                      </a:r>
                      <a:r>
                        <a:rPr lang="ko-KR" altLang="en-US" dirty="0"/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781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2024-06-06(</a:t>
                      </a:r>
                      <a:r>
                        <a:rPr lang="ko-KR" altLang="en-US" dirty="0"/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12348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2024-06-07(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66445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2024-06-11(</a:t>
                      </a:r>
                      <a:r>
                        <a:rPr lang="ko-KR" altLang="en-US" dirty="0"/>
                        <a:t>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02727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2024-06-12(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9784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93F688E-B5E2-31DD-1AFC-48F581FC0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38850"/>
              </p:ext>
            </p:extLst>
          </p:nvPr>
        </p:nvGraphicFramePr>
        <p:xfrm>
          <a:off x="5398655" y="1825625"/>
          <a:ext cx="6142182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091">
                  <a:extLst>
                    <a:ext uri="{9D8B030D-6E8A-4147-A177-3AD203B41FA5}">
                      <a16:colId xmlns:a16="http://schemas.microsoft.com/office/drawing/2014/main" val="2956228574"/>
                    </a:ext>
                  </a:extLst>
                </a:gridCol>
                <a:gridCol w="3071091">
                  <a:extLst>
                    <a:ext uri="{9D8B030D-6E8A-4147-A177-3AD203B41FA5}">
                      <a16:colId xmlns:a16="http://schemas.microsoft.com/office/drawing/2014/main" val="3126472216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활동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5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03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0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6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41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79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4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1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0431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9ADBAC-82B0-BD3E-422D-F91E0C4D5070}"/>
              </a:ext>
            </a:extLst>
          </p:cNvPr>
          <p:cNvSpPr txBox="1"/>
          <p:nvPr/>
        </p:nvSpPr>
        <p:spPr>
          <a:xfrm>
            <a:off x="699655" y="5471075"/>
            <a:ext cx="2854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플레이 횟수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(</a:t>
            </a:r>
            <a:r>
              <a:rPr lang="ko-KR" altLang="en-US" sz="3200" dirty="0"/>
              <a:t>중복 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299C9-C0E4-BAB5-7C95-427089C0074B}"/>
              </a:ext>
            </a:extLst>
          </p:cNvPr>
          <p:cNvSpPr txBox="1"/>
          <p:nvPr/>
        </p:nvSpPr>
        <p:spPr>
          <a:xfrm>
            <a:off x="5398655" y="5719300"/>
            <a:ext cx="407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플레이 시간대</a:t>
            </a:r>
          </a:p>
        </p:txBody>
      </p:sp>
    </p:spTree>
    <p:extLst>
      <p:ext uri="{BB962C8B-B14F-4D97-AF65-F5344CB8AC3E}">
        <p14:creationId xmlns:p14="http://schemas.microsoft.com/office/powerpoint/2010/main" val="361580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8638309" cy="1202806"/>
          </a:xfrm>
        </p:spPr>
        <p:txBody>
          <a:bodyPr/>
          <a:lstStyle/>
          <a:p>
            <a:r>
              <a:rPr lang="ko-KR" altLang="en-US" dirty="0" err="1"/>
              <a:t>다른게임들은</a:t>
            </a:r>
            <a:r>
              <a:rPr lang="ko-KR" altLang="en-US" dirty="0"/>
              <a:t> 어땠나</a:t>
            </a:r>
          </a:p>
        </p:txBody>
      </p:sp>
      <p:pic>
        <p:nvPicPr>
          <p:cNvPr id="1026" name="Picture 2" descr="VALORANT의 기반이 된 언리얼 엔진 - Unreal Engin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7" y="1567931"/>
            <a:ext cx="5220514" cy="244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4534" y="4015047"/>
            <a:ext cx="4897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발로란트</a:t>
            </a:r>
            <a:r>
              <a:rPr lang="en-US" altLang="ko-KR" sz="3200" dirty="0"/>
              <a:t>(2020.6.2</a:t>
            </a:r>
            <a:r>
              <a:rPr lang="ko-KR" altLang="en-US" sz="3200" dirty="0"/>
              <a:t>출시</a:t>
            </a:r>
            <a:r>
              <a:rPr lang="en-US" altLang="ko-KR" sz="3200" dirty="0"/>
              <a:t>)</a:t>
            </a:r>
          </a:p>
        </p:txBody>
      </p:sp>
      <p:pic>
        <p:nvPicPr>
          <p:cNvPr id="1028" name="Picture 4" descr="https://img1.daumcdn.net/thumb/R658x0.q70/?fname=https://t1.daumcdn.net/news/202307/26/ilgansports/20230726060008197ycj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714" y="1370847"/>
            <a:ext cx="6044386" cy="360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0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발로란트의</a:t>
            </a:r>
            <a:r>
              <a:rPr lang="ko-KR" altLang="en-US" dirty="0"/>
              <a:t> 문제점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074" name="Picture 2" descr="발로란트 뱅가드 오류 해결방법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99" y="1310749"/>
            <a:ext cx="425820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7599" y="4195330"/>
            <a:ext cx="3829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뱅가드오류</a:t>
            </a:r>
            <a:r>
              <a:rPr lang="en-US" altLang="ko-KR" sz="4000" dirty="0"/>
              <a:t>(</a:t>
            </a:r>
            <a:r>
              <a:rPr lang="ko-KR" altLang="en-US" sz="4000" dirty="0" err="1"/>
              <a:t>출시초에</a:t>
            </a:r>
            <a:r>
              <a:rPr lang="ko-KR" altLang="en-US" sz="4000" dirty="0"/>
              <a:t> 이거 </a:t>
            </a:r>
            <a:r>
              <a:rPr lang="ko-KR" altLang="en-US" sz="4000" dirty="0" err="1"/>
              <a:t>안뜬사람</a:t>
            </a:r>
            <a:r>
              <a:rPr lang="ko-KR" altLang="en-US" sz="4000" dirty="0"/>
              <a:t> 없다</a:t>
            </a:r>
            <a:r>
              <a:rPr lang="en-US" altLang="ko-KR" sz="4000" dirty="0"/>
              <a:t>.)</a:t>
            </a:r>
            <a:endParaRPr lang="ko-KR" altLang="en-US" sz="4000" dirty="0"/>
          </a:p>
        </p:txBody>
      </p:sp>
      <p:pic>
        <p:nvPicPr>
          <p:cNvPr id="3080" name="Picture 8" descr="https://s1.pearlcdn.com/KR/Upload/Community/43b5751ec14202207242144501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310749"/>
            <a:ext cx="3023126" cy="302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10125" y="4552950"/>
            <a:ext cx="3057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Fps</a:t>
            </a:r>
            <a:r>
              <a:rPr lang="ko-KR" altLang="en-US" sz="3600" dirty="0"/>
              <a:t>게임엔 </a:t>
            </a:r>
            <a:r>
              <a:rPr lang="ko-KR" altLang="en-US" sz="3600" dirty="0" err="1"/>
              <a:t>고인물이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너무많다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4145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워낙 많은 </a:t>
            </a:r>
            <a:r>
              <a:rPr lang="en-US" altLang="ko-KR" dirty="0"/>
              <a:t>fps</a:t>
            </a:r>
            <a:r>
              <a:rPr lang="ko-KR" altLang="en-US" dirty="0" err="1"/>
              <a:t>겜</a:t>
            </a:r>
            <a:endParaRPr lang="ko-KR" altLang="en-US" dirty="0"/>
          </a:p>
        </p:txBody>
      </p:sp>
      <p:pic>
        <p:nvPicPr>
          <p:cNvPr id="2054" name="Picture 6" descr="서든어택, 출시 16년 지나도 PC방 상위권 차지…인기비결은? &lt; 전기/전자 &lt; 산업 &lt; 기사본문 - 월요신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2" y="1514520"/>
            <a:ext cx="3979485" cy="281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능력치로 완성된 오버워치 2의 10가지 캐릭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757" y="1426434"/>
            <a:ext cx="4092227" cy="29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무료 전환한 배틀그라운드, &quot;모두를 위한 배그 시대 열렸다&quot; | 배그 인벤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12" y="1426434"/>
            <a:ext cx="3719564" cy="29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66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발로란트는</a:t>
            </a:r>
            <a:r>
              <a:rPr lang="ko-KR" altLang="en-US" dirty="0"/>
              <a:t> 어떻게 </a:t>
            </a:r>
            <a:r>
              <a:rPr lang="ko-KR" altLang="en-US" dirty="0" err="1"/>
              <a:t>떡상했나</a:t>
            </a:r>
            <a:endParaRPr lang="ko-KR" altLang="en-US" dirty="0"/>
          </a:p>
        </p:txBody>
      </p:sp>
      <p:pic>
        <p:nvPicPr>
          <p:cNvPr id="4098" name="Picture 2" descr="LOUD vs OpTic Gaming | VCT Masters Reykjavík 2022 – Grand Fina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1473200"/>
            <a:ext cx="380999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.png 스압) 2022년 FPS 대회별 시청자수 순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3616325"/>
            <a:ext cx="5977355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4695825"/>
            <a:ext cx="47720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발로란트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마스터스 레이캬비크 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2022 </a:t>
            </a:r>
            <a:r>
              <a:rPr lang="ko-KR" altLang="en-US" sz="32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그랜드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파이널 </a:t>
            </a:r>
            <a:r>
              <a:rPr lang="en-US" altLang="ko-KR" sz="32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OpTic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vs LOUD</a:t>
            </a:r>
          </a:p>
          <a:p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롤로치면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롤드컵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입니다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.)</a:t>
            </a:r>
          </a:p>
        </p:txBody>
      </p:sp>
      <p:pic>
        <p:nvPicPr>
          <p:cNvPr id="4104" name="Picture 8" descr="r/ValorantCompetitive - VALORANT by far the most popular shooter game on twitch in 20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1428749"/>
            <a:ext cx="60960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87939" y="4543425"/>
            <a:ext cx="53244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/>
              <a:t>트위치</a:t>
            </a:r>
            <a:r>
              <a:rPr lang="ko-KR" altLang="en-US" sz="4800" dirty="0"/>
              <a:t> 시청자들이 보는 </a:t>
            </a:r>
            <a:r>
              <a:rPr lang="en-US" altLang="ko-KR" sz="4800" dirty="0"/>
              <a:t>fps</a:t>
            </a:r>
            <a:r>
              <a:rPr lang="ko-KR" altLang="en-US" sz="4800" dirty="0"/>
              <a:t> 게임 시청자수</a:t>
            </a:r>
            <a:endParaRPr lang="en-US" altLang="ko-KR" sz="4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37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" y="0"/>
            <a:ext cx="10515600" cy="1325563"/>
          </a:xfrm>
        </p:spPr>
        <p:txBody>
          <a:bodyPr/>
          <a:lstStyle/>
          <a:p>
            <a:r>
              <a:rPr lang="ko-KR" altLang="en-US" dirty="0"/>
              <a:t>또다른 게임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45234" y="4846839"/>
            <a:ext cx="532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 descr="3분기 국내 모바일 다운로드 1위 '어몽어스' &lt; 모바일 &lt; 종합/경제 &lt; 기사본문 - 더게임스데일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1325563"/>
            <a:ext cx="3526917" cy="264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15" y="4246674"/>
            <a:ext cx="30604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Android/</a:t>
            </a:r>
            <a:r>
              <a:rPr lang="en-US" altLang="ko-KR" sz="3200" dirty="0" err="1"/>
              <a:t>ios</a:t>
            </a:r>
            <a:r>
              <a:rPr lang="en-US" altLang="ko-KR" sz="3200" dirty="0"/>
              <a:t> 2018/6/15</a:t>
            </a:r>
            <a:r>
              <a:rPr lang="ko-KR" altLang="en-US" sz="3200" dirty="0"/>
              <a:t>출시</a:t>
            </a:r>
            <a:endParaRPr lang="en-US" altLang="ko-KR" sz="3200" dirty="0"/>
          </a:p>
          <a:p>
            <a:r>
              <a:rPr lang="en-US" altLang="ko-KR" sz="3200" dirty="0"/>
              <a:t>PC:2018/11/16 </a:t>
            </a:r>
            <a:r>
              <a:rPr lang="ko-KR" altLang="en-US" sz="3200" dirty="0"/>
              <a:t>출시</a:t>
            </a:r>
          </a:p>
        </p:txBody>
      </p:sp>
      <p:pic>
        <p:nvPicPr>
          <p:cNvPr id="1028" name="Picture 4" descr="https://www.madtimes.org/news/photo/202303/16942_38920_3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534" y="164926"/>
            <a:ext cx="5715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54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261</Words>
  <Application>Microsoft Office PowerPoint</Application>
  <PresentationFormat>와이드스크린</PresentationFormat>
  <Paragraphs>113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HY견고딕</vt:lpstr>
      <vt:lpstr>맑은 고딕</vt:lpstr>
      <vt:lpstr>Arial</vt:lpstr>
      <vt:lpstr>Office 테마</vt:lpstr>
      <vt:lpstr>행복한 군생활</vt:lpstr>
      <vt:lpstr>지난게임(날짜)의 문제점(24.05.16~24.05.24) </vt:lpstr>
      <vt:lpstr>지난게임(날짜)의 문제점(24.05.16~24.05.24) </vt:lpstr>
      <vt:lpstr>그 이후의 문제점(24.05.24~24.06.12)</vt:lpstr>
      <vt:lpstr>다른게임들은 어땠나</vt:lpstr>
      <vt:lpstr>발로란트의 문제점?</vt:lpstr>
      <vt:lpstr>워낙 많은 fps겜</vt:lpstr>
      <vt:lpstr>발로란트는 어떻게 떡상했나</vt:lpstr>
      <vt:lpstr>또다른 게임</vt:lpstr>
      <vt:lpstr>2020년 떡상계기?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즐거운 군생활</dc:title>
  <dc:creator>YUHAN</dc:creator>
  <cp:lastModifiedBy>YUHAN</cp:lastModifiedBy>
  <cp:revision>14</cp:revision>
  <dcterms:created xsi:type="dcterms:W3CDTF">2024-06-12T01:47:23Z</dcterms:created>
  <dcterms:modified xsi:type="dcterms:W3CDTF">2024-06-13T01:08:08Z</dcterms:modified>
</cp:coreProperties>
</file>