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0" r:id="rId5"/>
    <p:sldId id="25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81ED-BC46-18B0-B1FC-D1BEDE06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6B24B8-AD1A-C3E2-6FB0-7C599E02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5B1AE-B83A-FC84-68A1-8357A01C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4608B-83A9-FB5F-F6CC-6F8341D9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B5465-359E-AA46-0AEA-EC2A4848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9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847B1-6F87-D1BF-8843-A69924E8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DF4F7-0971-E7E6-8BA0-BDD09D463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4F558-3BE6-415E-CCB0-D592E34F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8D495-1FBB-7C72-89AA-55850213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C3DD8-CDAE-9052-9E84-01656C5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6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EC899-542E-9E81-A62F-C6940E1F9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D142C1-7501-E111-3430-8A22F7873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90A19-3536-2D74-32F3-42AE0816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54399-926A-738A-54D0-4BA0A785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EF626-C289-BFD0-0FD2-C90EFFBB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989D-3109-FBEE-1440-F35484B3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9C72F-5E2B-2A32-6D1A-10478D4F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C2C5-40DD-6C3E-3B51-C939EA12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DB705-7CDD-7174-E7EB-03E093A9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0A52B-4A6A-68B9-01B7-8DFEA96D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6B1C-366D-6736-5EC3-D13AC8BD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9C8CB-8F15-0363-3094-507D9449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5957E-F9FD-7435-E168-992EC79C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3DBB7-0294-CEFB-F197-68D87178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7CB32-0943-14BC-3524-F9F8198D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70254-FEF2-F7CB-A533-C5727D3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3C186-B537-E6D5-8574-0DC20BE7D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E1DA9-1E5B-A95F-5A05-D438C572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8F1B6-04AF-3311-E811-CC8F4BF0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1DC50-7CE4-3D1C-7C1B-A61BEEC6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6B17B-D715-5F18-D471-E92B862D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3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F2492-8867-B427-79DA-B935090F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74570-940F-4ED9-43A1-FE32E5A9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35586-0A61-0C9E-1B41-C2CACB8A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4A44E0-11D6-1450-82EF-19B9A95E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29A86D-5811-54D2-AE61-74CF1442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CD3DF6-3EDD-EFD5-5079-3C97657F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F95DD-DE36-04E5-BEED-0550F1BF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F0CA2C-956D-468D-0EE7-75D5DA0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C27C9-C4C3-911D-8916-20010E6A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2D3BA-A719-CC4E-1158-03F93012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9EC39-4229-EA06-A319-9A72E7DC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9BF1A9-AFA8-13FE-B255-BC4B8A63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6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4A7109-D7B1-3FC9-6507-71F937D5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A8F268-4F93-D92E-2A2D-D1B200C3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BBA57-39C1-4C57-BB80-F2FD1546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41F7-53B0-3E80-C8BB-90C9B39D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C9ACE-BB84-B9BB-3764-A40D148D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332FD-E327-469A-5200-15D0CC0C8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DE02E-2CE9-029B-7806-131907A5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DD20-211D-7513-24A7-F5E2ED49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CF105-53F6-488C-6DB4-010EA03D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73AD7-B382-4EF8-ED8D-0FF8D077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223E37-BC73-95F9-EBF5-CD359ABA2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4F5901-09C5-C53F-708D-342E4F654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6E859-4BAF-3948-2CBC-2D20386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DCD1D-9CE2-D997-6839-AE459A8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EA7B7-EAAF-639F-C1F4-CD13BE4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1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DF08DE-A14B-EF38-97FB-778A9546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F18A8-DBA3-340F-157B-CCD3FF6C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7A850-8173-990A-2D41-33FFE367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5614C-77A6-44CA-8DC6-32A65D6B9FB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FA083-1FC8-FB17-1517-5A23AE5DF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97762-62DF-333B-0515-81296F85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05431A-438C-F02D-BAD4-7AC5F147B8BF}"/>
              </a:ext>
            </a:extLst>
          </p:cNvPr>
          <p:cNvSpPr/>
          <p:nvPr/>
        </p:nvSpPr>
        <p:spPr>
          <a:xfrm>
            <a:off x="1298230" y="535709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게임 데이터 분석 </a:t>
            </a:r>
            <a:r>
              <a:rPr lang="en-US" altLang="ko-KR" sz="5400" dirty="0"/>
              <a:t>4</a:t>
            </a:r>
            <a:r>
              <a:rPr lang="ko-KR" altLang="en-US" sz="5400" dirty="0"/>
              <a:t>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983F-A191-9B07-8A89-6F07086BF8FD}"/>
              </a:ext>
            </a:extLst>
          </p:cNvPr>
          <p:cNvSpPr txBox="1"/>
          <p:nvPr/>
        </p:nvSpPr>
        <p:spPr>
          <a:xfrm>
            <a:off x="1298230" y="2355273"/>
            <a:ext cx="9595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데이터 수집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데이터가 저장되는가에 대한 실제 플레이 시연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데이터 수집 목록과 이러한 데이터를 수집하는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7AAA6-85DD-9D8C-F4E7-313E60CD0C68}"/>
              </a:ext>
            </a:extLst>
          </p:cNvPr>
          <p:cNvSpPr txBox="1"/>
          <p:nvPr/>
        </p:nvSpPr>
        <p:spPr>
          <a:xfrm>
            <a:off x="10510982" y="6488668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</a:t>
            </a:r>
            <a:r>
              <a:rPr lang="en-US" altLang="ko-KR" dirty="0"/>
              <a:t>:</a:t>
            </a:r>
            <a:r>
              <a:rPr lang="ko-KR" altLang="en-US" dirty="0"/>
              <a:t>김중석</a:t>
            </a:r>
          </a:p>
        </p:txBody>
      </p:sp>
    </p:spTree>
    <p:extLst>
      <p:ext uri="{BB962C8B-B14F-4D97-AF65-F5344CB8AC3E}">
        <p14:creationId xmlns:p14="http://schemas.microsoft.com/office/powerpoint/2010/main" val="207326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6A4C5D-5CB4-245C-14A5-BD85BF712C9E}"/>
              </a:ext>
            </a:extLst>
          </p:cNvPr>
          <p:cNvSpPr/>
          <p:nvPr/>
        </p:nvSpPr>
        <p:spPr>
          <a:xfrm>
            <a:off x="1298230" y="535709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이상입니다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pic>
        <p:nvPicPr>
          <p:cNvPr id="4" name="그림 3" descr="자동차, 만화 영화, 고양이이(가) 표시된 사진&#10;&#10;자동 생성된 설명">
            <a:extLst>
              <a:ext uri="{FF2B5EF4-FFF2-40B4-BE49-F238E27FC236}">
                <a16:creationId xmlns:a16="http://schemas.microsoft.com/office/drawing/2014/main" id="{8FE2173D-979C-F5D0-08D7-B289E5B8C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2133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61C397-C1DA-AFA8-774C-FBB25F6D2AA6}"/>
              </a:ext>
            </a:extLst>
          </p:cNvPr>
          <p:cNvSpPr/>
          <p:nvPr/>
        </p:nvSpPr>
        <p:spPr>
          <a:xfrm>
            <a:off x="1298230" y="295563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데이터 수집 과정</a:t>
            </a:r>
            <a:endParaRPr lang="en-US" altLang="ko-KR" sz="5400" dirty="0"/>
          </a:p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데이터 수집 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E2D2B-7917-451F-D1D3-CE6270858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364"/>
            <a:ext cx="12192000" cy="11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블랙, 폰트, 스크린샷이(가) 표시된 사진&#10;&#10;자동 생성된 설명">
            <a:extLst>
              <a:ext uri="{FF2B5EF4-FFF2-40B4-BE49-F238E27FC236}">
                <a16:creationId xmlns:a16="http://schemas.microsoft.com/office/drawing/2014/main" id="{67E68C20-7B60-3668-5A3B-87E9C0F6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8" y="3769543"/>
            <a:ext cx="4677428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F499D1-2A11-96EA-1608-26B07249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8" y="275785"/>
            <a:ext cx="1040275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BCD665-7670-81BB-0347-54DB2123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033"/>
            <a:ext cx="12192000" cy="117309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8D6039E-24DE-4B2C-6826-EC49DBB7BFEC}"/>
              </a:ext>
            </a:extLst>
          </p:cNvPr>
          <p:cNvSpPr/>
          <p:nvPr/>
        </p:nvSpPr>
        <p:spPr>
          <a:xfrm>
            <a:off x="5694218" y="2606963"/>
            <a:ext cx="803564" cy="822037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FAD2D0-8D4F-7B5D-695F-53E13A26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840"/>
            <a:ext cx="12192000" cy="10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2AFAD5-86E9-7441-E541-C17BA005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212"/>
            <a:ext cx="12192000" cy="1261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758CDE-8BDC-50F1-AB21-974342F7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8646"/>
            <a:ext cx="12192000" cy="14557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FF00C-3D5E-F8FC-30A8-AE65EF0A525B}"/>
              </a:ext>
            </a:extLst>
          </p:cNvPr>
          <p:cNvSpPr/>
          <p:nvPr/>
        </p:nvSpPr>
        <p:spPr>
          <a:xfrm>
            <a:off x="2704206" y="161351"/>
            <a:ext cx="6273539" cy="10446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실행하자 마자 게임종료를 선택한 경우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6CBD52-411A-0BB2-1102-F2CBC3625416}"/>
              </a:ext>
            </a:extLst>
          </p:cNvPr>
          <p:cNvSpPr/>
          <p:nvPr/>
        </p:nvSpPr>
        <p:spPr>
          <a:xfrm>
            <a:off x="2704206" y="2572678"/>
            <a:ext cx="6273539" cy="10446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플레이 도중 </a:t>
            </a:r>
            <a:r>
              <a:rPr lang="en-US" altLang="ko-KR" sz="2400" dirty="0"/>
              <a:t>X</a:t>
            </a:r>
            <a:r>
              <a:rPr lang="ko-KR" altLang="en-US" sz="2400" dirty="0"/>
              <a:t>버튼으로 콘솔창을 갑자기</a:t>
            </a:r>
            <a:endParaRPr lang="en-US" altLang="ko-KR" sz="2400" dirty="0"/>
          </a:p>
          <a:p>
            <a:pPr algn="ctr"/>
            <a:r>
              <a:rPr lang="ko-KR" altLang="en-US" sz="2400" dirty="0"/>
              <a:t>닫아 종료했을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789E0-7EA3-EAAE-634C-4FEACC7308CE}"/>
              </a:ext>
            </a:extLst>
          </p:cNvPr>
          <p:cNvSpPr txBox="1"/>
          <p:nvPr/>
        </p:nvSpPr>
        <p:spPr>
          <a:xfrm>
            <a:off x="2355273" y="5235678"/>
            <a:ext cx="71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갑작스러운 종료에도 </a:t>
            </a:r>
            <a:r>
              <a:rPr lang="en-US" altLang="ko-KR" dirty="0"/>
              <a:t>csv</a:t>
            </a:r>
            <a:r>
              <a:rPr lang="ko-KR" altLang="en-US" dirty="0"/>
              <a:t>에 플레이로그가 정상적으로 잘 기록됩니다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66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638FFF-E128-9202-A75D-3FF5514A42CF}"/>
              </a:ext>
            </a:extLst>
          </p:cNvPr>
          <p:cNvSpPr/>
          <p:nvPr/>
        </p:nvSpPr>
        <p:spPr>
          <a:xfrm>
            <a:off x="1298230" y="535709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데이터 저장 실제 테스트</a:t>
            </a:r>
          </a:p>
        </p:txBody>
      </p:sp>
    </p:spTree>
    <p:extLst>
      <p:ext uri="{BB962C8B-B14F-4D97-AF65-F5344CB8AC3E}">
        <p14:creationId xmlns:p14="http://schemas.microsoft.com/office/powerpoint/2010/main" val="84087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488B8-993C-C1AD-8065-7A18367E2E4C}"/>
              </a:ext>
            </a:extLst>
          </p:cNvPr>
          <p:cNvSpPr/>
          <p:nvPr/>
        </p:nvSpPr>
        <p:spPr>
          <a:xfrm>
            <a:off x="1298230" y="535709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데이터 수집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9BB8E-8C64-8210-0F22-4795AA0F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791"/>
            <a:ext cx="12192000" cy="1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4E2D0-5775-D788-2E5D-77C50FF22290}"/>
              </a:ext>
            </a:extLst>
          </p:cNvPr>
          <p:cNvSpPr/>
          <p:nvPr/>
        </p:nvSpPr>
        <p:spPr>
          <a:xfrm>
            <a:off x="1215101" y="184727"/>
            <a:ext cx="10080971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왜 이러한 데이터를 수집하는가</a:t>
            </a:r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E1804-2A34-5FD3-D827-04ABC49A9837}"/>
              </a:ext>
            </a:extLst>
          </p:cNvPr>
          <p:cNvSpPr txBox="1"/>
          <p:nvPr/>
        </p:nvSpPr>
        <p:spPr>
          <a:xfrm>
            <a:off x="249382" y="3823311"/>
            <a:ext cx="11333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정해둔 확률과 실제로 성공 실패에 관한 비교를 위한 성공 횟수와 실패 횟수</a:t>
            </a:r>
            <a:endParaRPr lang="en-US" altLang="ko-KR" sz="2000" dirty="0"/>
          </a:p>
          <a:p>
            <a:r>
              <a:rPr lang="ko-KR" altLang="en-US" sz="2000" dirty="0"/>
              <a:t>플레이 종료 당시의 계급과 호봉으로 어느 구간에서 불명예전역</a:t>
            </a:r>
            <a:r>
              <a:rPr lang="en-US" altLang="ko-KR" sz="2000" dirty="0"/>
              <a:t>(</a:t>
            </a:r>
            <a:r>
              <a:rPr lang="ko-KR" altLang="en-US" sz="2000" dirty="0"/>
              <a:t>파괴</a:t>
            </a:r>
            <a:r>
              <a:rPr lang="en-US" altLang="ko-KR" sz="2000" dirty="0"/>
              <a:t>)</a:t>
            </a:r>
            <a:r>
              <a:rPr lang="ko-KR" altLang="en-US" sz="2000" dirty="0"/>
              <a:t>을 하는지를 분석</a:t>
            </a:r>
            <a:endParaRPr lang="en-US" altLang="ko-KR" sz="2000" dirty="0"/>
          </a:p>
          <a:p>
            <a:r>
              <a:rPr lang="ko-KR" altLang="en-US" sz="2000" dirty="0"/>
              <a:t>더 높은 계급으로 가기 위한 도전 기회</a:t>
            </a:r>
            <a:r>
              <a:rPr lang="en-US" altLang="ko-KR" sz="2000" dirty="0"/>
              <a:t>(</a:t>
            </a:r>
            <a:r>
              <a:rPr lang="ko-KR" altLang="en-US" sz="2000" dirty="0"/>
              <a:t>비용</a:t>
            </a:r>
            <a:r>
              <a:rPr lang="en-US" altLang="ko-KR" sz="2000" dirty="0"/>
              <a:t>) </a:t>
            </a:r>
            <a:r>
              <a:rPr lang="ko-KR" altLang="en-US" sz="2000" dirty="0"/>
              <a:t>증진을 위해 시도한 전역 횟수</a:t>
            </a:r>
            <a:endParaRPr lang="en-US" altLang="ko-KR" sz="2000" dirty="0"/>
          </a:p>
          <a:p>
            <a:r>
              <a:rPr lang="ko-KR" altLang="en-US" sz="2000" dirty="0"/>
              <a:t>멍 때리고 계속해서 연타를 하는가 확인 하기 위한 </a:t>
            </a:r>
            <a:r>
              <a:rPr lang="ko-KR" altLang="en-US" sz="2000" dirty="0" err="1"/>
              <a:t>소지금</a:t>
            </a:r>
            <a:r>
              <a:rPr lang="ko-KR" altLang="en-US" sz="2000" dirty="0"/>
              <a:t> 부족 상태에서 진급 시도 횟수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얼마나 지루하냐 </a:t>
            </a:r>
            <a:r>
              <a:rPr lang="en-US" altLang="ko-KR" sz="2000" dirty="0"/>
              <a:t>or </a:t>
            </a:r>
            <a:r>
              <a:rPr lang="ko-KR" altLang="en-US" sz="2000" dirty="0"/>
              <a:t>재미없게 느껴지는가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플레이 시간을 조금 더 정확하게 확인하기 위한 다시하기 횟수</a:t>
            </a:r>
            <a:r>
              <a:rPr lang="en-US" altLang="ko-KR" sz="2000" dirty="0"/>
              <a:t>(</a:t>
            </a:r>
            <a:r>
              <a:rPr lang="ko-KR" altLang="en-US" sz="2000" dirty="0"/>
              <a:t>플레이 도중 잠수인지 리셋인지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최고 계급을 수집해 평균적으로 어느 구간에서 더 올라가지 못하는지 확인하고 밸런스 조정을 위한 최고 계급 및 호봉을 수집합니다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88A1D1-C7B7-D10E-55C8-6BA67E4D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239"/>
            <a:ext cx="12192000" cy="1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86B1E6-AB68-FF92-9704-33B46F74DE41}"/>
              </a:ext>
            </a:extLst>
          </p:cNvPr>
          <p:cNvSpPr/>
          <p:nvPr/>
        </p:nvSpPr>
        <p:spPr>
          <a:xfrm>
            <a:off x="1196631" y="0"/>
            <a:ext cx="9595540" cy="12022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개선 부분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6E787-2C83-EAF6-5627-6427F2A8BECA}"/>
              </a:ext>
            </a:extLst>
          </p:cNvPr>
          <p:cNvSpPr txBox="1"/>
          <p:nvPr/>
        </p:nvSpPr>
        <p:spPr>
          <a:xfrm>
            <a:off x="277091" y="1202208"/>
            <a:ext cx="1191490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BM</a:t>
            </a:r>
            <a:r>
              <a:rPr lang="ko-KR" altLang="en-US" sz="2400" dirty="0"/>
              <a:t>아이템의 추가</a:t>
            </a:r>
            <a:r>
              <a:rPr lang="en-US" altLang="ko-KR" sz="2400" dirty="0"/>
              <a:t>(</a:t>
            </a:r>
            <a:r>
              <a:rPr lang="ko-KR" altLang="en-US" sz="2400" dirty="0"/>
              <a:t>확정사항이 아닙니다</a:t>
            </a:r>
            <a:r>
              <a:rPr lang="en-US" altLang="ko-KR" sz="2400" dirty="0"/>
              <a:t>.)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현역부사관 임관 </a:t>
            </a:r>
            <a:r>
              <a:rPr lang="en-US" altLang="ko-KR" sz="2400" dirty="0"/>
              <a:t>: </a:t>
            </a:r>
            <a:r>
              <a:rPr lang="ko-KR" altLang="en-US" sz="2400" dirty="0"/>
              <a:t>병사가 아닌 하사부터 시작합니다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ROTC </a:t>
            </a:r>
            <a:r>
              <a:rPr lang="ko-KR" altLang="en-US" sz="2400" dirty="0"/>
              <a:t>임관 </a:t>
            </a:r>
            <a:r>
              <a:rPr lang="en-US" altLang="ko-KR" sz="2400" dirty="0"/>
              <a:t>: </a:t>
            </a:r>
            <a:r>
              <a:rPr lang="ko-KR" altLang="en-US" sz="2400" dirty="0"/>
              <a:t>소위부터 시작할 수 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육군 사관 학교 임관 </a:t>
            </a:r>
            <a:r>
              <a:rPr lang="en-US" altLang="ko-KR" sz="2400" dirty="0"/>
              <a:t>: </a:t>
            </a:r>
            <a:r>
              <a:rPr lang="ko-KR" altLang="en-US" sz="2400" dirty="0"/>
              <a:t>소위로 임관하여 문제없이 </a:t>
            </a:r>
            <a:r>
              <a:rPr lang="ko-KR" altLang="en-US" sz="2400" dirty="0" err="1"/>
              <a:t>영관급</a:t>
            </a:r>
            <a:r>
              <a:rPr lang="ko-KR" altLang="en-US" sz="2400" dirty="0"/>
              <a:t> 장교까지 진급에 성공하였습니다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소령부터 시작합니다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표창장 </a:t>
            </a:r>
            <a:r>
              <a:rPr lang="en-US" altLang="ko-KR" sz="2400" dirty="0"/>
              <a:t>: </a:t>
            </a:r>
            <a:r>
              <a:rPr lang="ko-KR" altLang="en-US" sz="2400" dirty="0"/>
              <a:t>표창장으로 </a:t>
            </a:r>
            <a:r>
              <a:rPr lang="en-US" altLang="ko-KR" sz="2400" dirty="0"/>
              <a:t>1</a:t>
            </a:r>
            <a:r>
              <a:rPr lang="ko-KR" altLang="en-US" sz="2400" dirty="0"/>
              <a:t>계급 특진합니다</a:t>
            </a:r>
            <a:r>
              <a:rPr lang="en-US" altLang="ko-KR" sz="2400" dirty="0"/>
              <a:t>.(</a:t>
            </a:r>
            <a:r>
              <a:rPr lang="ko-KR" altLang="en-US" sz="2400" dirty="0"/>
              <a:t>병사일 경우 </a:t>
            </a:r>
            <a:r>
              <a:rPr lang="en-US" altLang="ko-KR" sz="2400" dirty="0"/>
              <a:t>2</a:t>
            </a:r>
            <a:r>
              <a:rPr lang="ko-KR" altLang="en-US" sz="2400" dirty="0"/>
              <a:t>계급</a:t>
            </a:r>
            <a:r>
              <a:rPr lang="en-US" altLang="ko-KR" sz="2400" dirty="0"/>
              <a:t>, </a:t>
            </a:r>
            <a:r>
              <a:rPr lang="ko-KR" altLang="en-US" sz="2400" dirty="0"/>
              <a:t>대령부터 사용불가</a:t>
            </a:r>
            <a:r>
              <a:rPr lang="en-US" altLang="ko-KR" sz="2400" dirty="0"/>
              <a:t>)</a:t>
            </a:r>
          </a:p>
          <a:p>
            <a:endParaRPr lang="en-US" altLang="ko-KR" sz="2000" dirty="0"/>
          </a:p>
          <a:p>
            <a:r>
              <a:rPr lang="ko-KR" altLang="en-US" sz="2400" dirty="0"/>
              <a:t>실패방지</a:t>
            </a:r>
            <a:r>
              <a:rPr lang="en-US" altLang="ko-KR" sz="2400" dirty="0"/>
              <a:t> : </a:t>
            </a:r>
            <a:r>
              <a:rPr lang="ko-KR" altLang="en-US" sz="2400" dirty="0"/>
              <a:t>당신은 불명예전역을 하지 않았습니다</a:t>
            </a:r>
            <a:r>
              <a:rPr lang="en-US" altLang="ko-KR" sz="2400" dirty="0"/>
              <a:t>.(</a:t>
            </a:r>
            <a:r>
              <a:rPr lang="ko-KR" altLang="en-US" sz="2400" dirty="0"/>
              <a:t>호봉</a:t>
            </a:r>
            <a:r>
              <a:rPr lang="en-US" altLang="ko-KR" sz="2400" dirty="0"/>
              <a:t>, </a:t>
            </a:r>
            <a:r>
              <a:rPr lang="ko-KR" altLang="en-US" sz="2400" dirty="0"/>
              <a:t>진급 누락 및 불명예 전역 </a:t>
            </a:r>
            <a:r>
              <a:rPr lang="en-US" altLang="ko-KR" sz="2400" dirty="0"/>
              <a:t>1</a:t>
            </a:r>
            <a:r>
              <a:rPr lang="ko-KR" altLang="en-US" sz="2400" dirty="0"/>
              <a:t>회 방어</a:t>
            </a:r>
            <a:r>
              <a:rPr lang="en-US" altLang="ko-KR" sz="24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목적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특정 구간에서 막히거나 지나치게 늘어진다고 여길 수 있는 플레이 시간 등을 구간 </a:t>
            </a:r>
            <a:r>
              <a:rPr lang="ko-KR" altLang="en-US" sz="1600" dirty="0" err="1"/>
              <a:t>스킵권이나</a:t>
            </a:r>
            <a:r>
              <a:rPr lang="ko-KR" altLang="en-US" sz="1600" dirty="0"/>
              <a:t> 확률을 보정할</a:t>
            </a:r>
            <a:endParaRPr lang="en-US" altLang="ko-KR" sz="1600" dirty="0"/>
          </a:p>
          <a:p>
            <a:r>
              <a:rPr lang="ko-KR" altLang="en-US" sz="1600" dirty="0"/>
              <a:t>수 있는 아이템의 추가로 불쾌한 플레이 경험을 줄어들게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7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268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김중석</dc:creator>
  <cp:lastModifiedBy>김중석</cp:lastModifiedBy>
  <cp:revision>10</cp:revision>
  <dcterms:created xsi:type="dcterms:W3CDTF">2024-04-29T10:58:43Z</dcterms:created>
  <dcterms:modified xsi:type="dcterms:W3CDTF">2024-04-30T10:54:06Z</dcterms:modified>
</cp:coreProperties>
</file>