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96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A6DF-3D5D-4EB5-A665-766233751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18491-CA76-43F5-A5ED-E7EEBAEC3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E201C-2C2C-40BF-A826-F94C6647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C58-F28F-47D3-B1B5-9374208237CE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06A77-7BFB-4C92-AFFA-65EFA200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A29D-3135-476B-B62A-263F4AA4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153-F0F7-420E-9BB7-D801477AC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22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E5D4-CC9F-4809-B67D-B8D8D043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A8AF5-D574-4FDB-A071-6DBA16865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1D618-59CF-4F81-A863-2061C6CB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C58-F28F-47D3-B1B5-9374208237CE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7A328-A6D0-4DC2-A985-0420AA2A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20D18-CBD1-495D-B005-10AD587E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153-F0F7-420E-9BB7-D801477AC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7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F884B-1CA8-48D8-B28E-C31CB1361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A8D4F-C517-46C3-B0B0-A4244612C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2B6A4-3A3C-408B-967B-F59D48B9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C58-F28F-47D3-B1B5-9374208237CE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F2C6D-9985-49E0-BA2B-E3DB6316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0F18-21F9-493A-9DB8-DF950760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153-F0F7-420E-9BB7-D801477AC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44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5E0F-C4A6-4515-BC4B-9E46E44D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05003-9DB3-4AD0-B43B-9AD026EBA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B60B7-F639-4582-BD24-BB99BCDC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C58-F28F-47D3-B1B5-9374208237CE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85C81-E977-4104-AD37-2A425382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185C3-70CF-41E7-A7AB-AABC816A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153-F0F7-420E-9BB7-D801477AC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71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802C-72F2-45FF-AF68-3FA7BF5F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AAE55-C907-4906-B4F5-D57AF002C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8C5A8-DE52-40E1-AA10-754B8BE3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C58-F28F-47D3-B1B5-9374208237CE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EDFAD-4A29-45FC-9BA3-4944F0BD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9DFEE-8579-44F9-BA02-29DF4FBD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153-F0F7-420E-9BB7-D801477AC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70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A9F2-D99E-4EA0-8C05-CFEF3085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3003C-F93E-4F48-9F8F-CFB6808F5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D33D3-F8F4-40CF-BEA9-8C147CE8D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D206A-5B25-4147-AE15-0B66506F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C58-F28F-47D3-B1B5-9374208237CE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B4430-9FFE-472B-A3B1-234554FC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6FB7D-EA73-4637-A9B4-9CBA25A5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153-F0F7-420E-9BB7-D801477AC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89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4390-8DA6-4395-BA13-FFF05E5F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44997-4EBB-4A2B-8BF2-A0E2346FC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54941-5480-46D9-8C10-34FD92273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82324-272D-4FB5-8025-3DAD3A583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ACA36-FBD1-425E-96CE-64FB4C8A4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42DF0-CECB-4DD6-AF4C-35AC79F5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C58-F28F-47D3-B1B5-9374208237CE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850C7-D1EE-4C93-BCF0-B4812EF1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09B2C0-C021-41A6-AD02-19A2121B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153-F0F7-420E-9BB7-D801477AC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75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2F89-8DF1-40E3-9EEC-EF51953C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242E9-4B68-44CE-89A9-2E0124C4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C58-F28F-47D3-B1B5-9374208237CE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B2009-5FC9-4AE2-98BD-BC036CC2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FD176-B199-4E00-A274-DCBC5613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153-F0F7-420E-9BB7-D801477AC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62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6E396-FACA-47A8-8742-0AB2AA59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C58-F28F-47D3-B1B5-9374208237CE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6F2E4-C1DD-4EFF-ADCE-B2605C7C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0912D-BFFE-43C4-8D98-B5B58BB5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153-F0F7-420E-9BB7-D801477AC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9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88E1-471D-4A8B-8442-2C27FF64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7538-8E03-4972-B05F-7A9B6667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69344-1DB8-4070-978F-36E7537B5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1634C-0DB1-4C68-A2DF-CA92DFBF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C58-F28F-47D3-B1B5-9374208237CE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C8C3A-6BFD-43DB-BAB9-79CB1CCD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E06FB-C92C-470F-916E-0675DD02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153-F0F7-420E-9BB7-D801477AC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97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5521-48E0-441D-A55C-D4F11DB3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55756-C870-4A56-B995-532D8AB77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AA352-4F01-4B4A-9EA1-59CE3C09D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C6797-B55F-46BD-9EA4-B0F21395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3C58-F28F-47D3-B1B5-9374208237CE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801C4-4FB2-41A4-BEB7-F3290534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A1634-339D-4AF6-82ED-0AA32184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A153-F0F7-420E-9BB7-D801477AC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6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49B23-4BF6-4004-B3F0-D4FE6B79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1272F-F134-45B7-9376-0ABE63887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6445F-A03A-4B5B-B628-BD9707AB9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43C58-F28F-47D3-B1B5-9374208237CE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D960-DDDC-4643-AE7D-28737212F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D56A2-C966-4EE9-B708-A5891A1E4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4A153-F0F7-420E-9BB7-D801477AC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46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4AAD1B-3072-47AD-8835-90B35F36300A}"/>
              </a:ext>
            </a:extLst>
          </p:cNvPr>
          <p:cNvSpPr/>
          <p:nvPr/>
        </p:nvSpPr>
        <p:spPr>
          <a:xfrm>
            <a:off x="5360894" y="485392"/>
            <a:ext cx="6088295" cy="575404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EA32ED2-F588-4447-AF1F-BA0151FD5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6787" y="485392"/>
            <a:ext cx="381000" cy="381000"/>
          </a:xfrm>
          <a:prstGeom prst="rect">
            <a:avLst/>
          </a:prstGeom>
        </p:spPr>
      </p:pic>
      <p:pic>
        <p:nvPicPr>
          <p:cNvPr id="11" name="Graphic 23">
            <a:extLst>
              <a:ext uri="{FF2B5EF4-FFF2-40B4-BE49-F238E27FC236}">
                <a16:creationId xmlns:a16="http://schemas.microsoft.com/office/drawing/2014/main" id="{0329845F-4821-47E2-8AC1-B42293104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922151" y="111292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EFF3775-7BA9-4DC3-AFCB-8CF784247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649" y="5984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3AB4E3EE-A4A0-49BF-AE04-330B1ED6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4980" y="1115382"/>
            <a:ext cx="79253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F45E37-3C96-4ADC-A627-DA347C3BEBEF}"/>
              </a:ext>
            </a:extLst>
          </p:cNvPr>
          <p:cNvSpPr/>
          <p:nvPr/>
        </p:nvSpPr>
        <p:spPr bwMode="auto">
          <a:xfrm>
            <a:off x="5676059" y="2707341"/>
            <a:ext cx="2544575" cy="332357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B10B4-1B46-4F16-98AF-059B70C679EB}"/>
              </a:ext>
            </a:extLst>
          </p:cNvPr>
          <p:cNvSpPr/>
          <p:nvPr/>
        </p:nvSpPr>
        <p:spPr bwMode="auto">
          <a:xfrm>
            <a:off x="8588678" y="2707341"/>
            <a:ext cx="2544575" cy="332357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C3E31FB7-F913-4EA2-911B-A47374D2D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8429" y="1493736"/>
            <a:ext cx="1252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20" name="Graphic 8">
            <a:extLst>
              <a:ext uri="{FF2B5EF4-FFF2-40B4-BE49-F238E27FC236}">
                <a16:creationId xmlns:a16="http://schemas.microsoft.com/office/drawing/2014/main" id="{83A8933E-F703-41F7-81CC-78CCE4304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44" y="14805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12">
            <a:extLst>
              <a:ext uri="{FF2B5EF4-FFF2-40B4-BE49-F238E27FC236}">
                <a16:creationId xmlns:a16="http://schemas.microsoft.com/office/drawing/2014/main" id="{BCE8B6C3-05B1-4C06-90CA-2504A133F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349" y="1474229"/>
            <a:ext cx="469900" cy="4699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2" name="TextBox 29">
            <a:extLst>
              <a:ext uri="{FF2B5EF4-FFF2-40B4-BE49-F238E27FC236}">
                <a16:creationId xmlns:a16="http://schemas.microsoft.com/office/drawing/2014/main" id="{D1EE97A9-6923-435F-846B-2DA7A0E45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3548" y="183328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C41C27-1B97-4D4C-B099-28480FAFCC8A}"/>
              </a:ext>
            </a:extLst>
          </p:cNvPr>
          <p:cNvCxnSpPr>
            <a:stCxn id="21" idx="3"/>
            <a:endCxn id="20" idx="1"/>
          </p:cNvCxnSpPr>
          <p:nvPr/>
        </p:nvCxnSpPr>
        <p:spPr>
          <a:xfrm>
            <a:off x="5581249" y="1709179"/>
            <a:ext cx="25878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5887BC2-8A00-4F19-BBFA-DDF16E08D08A}"/>
              </a:ext>
            </a:extLst>
          </p:cNvPr>
          <p:cNvCxnSpPr>
            <a:stCxn id="20" idx="2"/>
            <a:endCxn id="17" idx="0"/>
          </p:cNvCxnSpPr>
          <p:nvPr/>
        </p:nvCxnSpPr>
        <p:spPr>
          <a:xfrm rot="5400000">
            <a:off x="7288265" y="1597862"/>
            <a:ext cx="769562" cy="144939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54E5DAC-EF79-404F-8099-81F32A6D83F1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 rot="16200000" flipH="1">
            <a:off x="8744574" y="1590949"/>
            <a:ext cx="769562" cy="146322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9B45545-B20F-4916-8B7E-736499CE8A61}"/>
              </a:ext>
            </a:extLst>
          </p:cNvPr>
          <p:cNvGrpSpPr/>
          <p:nvPr/>
        </p:nvGrpSpPr>
        <p:grpSpPr>
          <a:xfrm>
            <a:off x="6317412" y="3427597"/>
            <a:ext cx="1115568" cy="718810"/>
            <a:chOff x="6317412" y="3427597"/>
            <a:chExt cx="1115568" cy="718810"/>
          </a:xfrm>
        </p:grpSpPr>
        <p:pic>
          <p:nvPicPr>
            <p:cNvPr id="32" name="Graphic 60">
              <a:extLst>
                <a:ext uri="{FF2B5EF4-FFF2-40B4-BE49-F238E27FC236}">
                  <a16:creationId xmlns:a16="http://schemas.microsoft.com/office/drawing/2014/main" id="{457E6DB5-44AE-45FB-8023-EEAC345C4E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6596" y="342759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16">
              <a:extLst>
                <a:ext uri="{FF2B5EF4-FFF2-40B4-BE49-F238E27FC236}">
                  <a16:creationId xmlns:a16="http://schemas.microsoft.com/office/drawing/2014/main" id="{56B3F365-EDA3-4301-8BC6-00BB4EDC5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7412" y="3884797"/>
              <a:ext cx="111556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48B6ADF-23E6-4FD9-B57D-A38BEE14E841}"/>
              </a:ext>
            </a:extLst>
          </p:cNvPr>
          <p:cNvGrpSpPr/>
          <p:nvPr/>
        </p:nvGrpSpPr>
        <p:grpSpPr>
          <a:xfrm>
            <a:off x="9303181" y="3427597"/>
            <a:ext cx="1115568" cy="718810"/>
            <a:chOff x="6317412" y="3427597"/>
            <a:chExt cx="1115568" cy="718810"/>
          </a:xfrm>
        </p:grpSpPr>
        <p:pic>
          <p:nvPicPr>
            <p:cNvPr id="38" name="Graphic 60">
              <a:extLst>
                <a:ext uri="{FF2B5EF4-FFF2-40B4-BE49-F238E27FC236}">
                  <a16:creationId xmlns:a16="http://schemas.microsoft.com/office/drawing/2014/main" id="{8CA811CE-2681-4A86-9547-1A59A275C1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6596" y="342759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16">
              <a:extLst>
                <a:ext uri="{FF2B5EF4-FFF2-40B4-BE49-F238E27FC236}">
                  <a16:creationId xmlns:a16="http://schemas.microsoft.com/office/drawing/2014/main" id="{4BBE23AF-E552-44B8-8A5B-0569C8257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7412" y="3884797"/>
              <a:ext cx="111556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00C57ED-6602-4704-AE82-DB74EB4D44E4}"/>
              </a:ext>
            </a:extLst>
          </p:cNvPr>
          <p:cNvCxnSpPr>
            <a:stCxn id="11" idx="1"/>
            <a:endCxn id="21" idx="1"/>
          </p:cNvCxnSpPr>
          <p:nvPr/>
        </p:nvCxnSpPr>
        <p:spPr>
          <a:xfrm>
            <a:off x="1392051" y="1347871"/>
            <a:ext cx="3719298" cy="36130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CACD1FE4-57AB-40C1-BB7E-57A6DA6C9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922151" y="224247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1E6E4222-A0B0-4BEB-82BA-9413E56378EA}"/>
              </a:ext>
            </a:extLst>
          </p:cNvPr>
          <p:cNvCxnSpPr>
            <a:stCxn id="24" idx="1"/>
            <a:endCxn id="21" idx="1"/>
          </p:cNvCxnSpPr>
          <p:nvPr/>
        </p:nvCxnSpPr>
        <p:spPr>
          <a:xfrm flipV="1">
            <a:off x="1392051" y="1709179"/>
            <a:ext cx="3719298" cy="76824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>
            <a:extLst>
              <a:ext uri="{FF2B5EF4-FFF2-40B4-BE49-F238E27FC236}">
                <a16:creationId xmlns:a16="http://schemas.microsoft.com/office/drawing/2014/main" id="{61F0A205-41EF-497E-A39C-0D661FFAA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927533" y="34290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6767F74-3935-4C92-8A0F-E164BAE4E47E}"/>
              </a:ext>
            </a:extLst>
          </p:cNvPr>
          <p:cNvCxnSpPr>
            <a:cxnSpLocks/>
            <a:stCxn id="28" idx="1"/>
            <a:endCxn id="21" idx="1"/>
          </p:cNvCxnSpPr>
          <p:nvPr/>
        </p:nvCxnSpPr>
        <p:spPr>
          <a:xfrm flipV="1">
            <a:off x="1397433" y="1709179"/>
            <a:ext cx="3713916" cy="195477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516F67-755A-4BD6-9173-1C21F068BCFC}"/>
              </a:ext>
            </a:extLst>
          </p:cNvPr>
          <p:cNvSpPr txBox="1"/>
          <p:nvPr/>
        </p:nvSpPr>
        <p:spPr>
          <a:xfrm>
            <a:off x="8588678" y="446073"/>
            <a:ext cx="295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❗</a:t>
            </a:r>
          </a:p>
        </p:txBody>
      </p:sp>
      <p:pic>
        <p:nvPicPr>
          <p:cNvPr id="33" name="Graphic 14">
            <a:extLst>
              <a:ext uri="{FF2B5EF4-FFF2-40B4-BE49-F238E27FC236}">
                <a16:creationId xmlns:a16="http://schemas.microsoft.com/office/drawing/2014/main" id="{4EEAD757-8370-4D0B-9AAA-671DCA039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3835" y="5984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20059363-6954-4E79-B231-8F66F8F8C83C}"/>
              </a:ext>
            </a:extLst>
          </p:cNvPr>
          <p:cNvGrpSpPr/>
          <p:nvPr/>
        </p:nvGrpSpPr>
        <p:grpSpPr>
          <a:xfrm>
            <a:off x="6317412" y="4425758"/>
            <a:ext cx="1115568" cy="718810"/>
            <a:chOff x="6317412" y="3427597"/>
            <a:chExt cx="1115568" cy="718810"/>
          </a:xfrm>
        </p:grpSpPr>
        <p:pic>
          <p:nvPicPr>
            <p:cNvPr id="40" name="Graphic 60">
              <a:extLst>
                <a:ext uri="{FF2B5EF4-FFF2-40B4-BE49-F238E27FC236}">
                  <a16:creationId xmlns:a16="http://schemas.microsoft.com/office/drawing/2014/main" id="{06BCEE0D-FAAC-4C95-88DD-7F2BD9414F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6596" y="342759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18DE8384-D2ED-4760-AD16-34E2101CA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7412" y="3884797"/>
              <a:ext cx="111556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</p:grpSp>
      <p:pic>
        <p:nvPicPr>
          <p:cNvPr id="42" name="Graphic 41">
            <a:extLst>
              <a:ext uri="{FF2B5EF4-FFF2-40B4-BE49-F238E27FC236}">
                <a16:creationId xmlns:a16="http://schemas.microsoft.com/office/drawing/2014/main" id="{C58DAA45-8509-4B1D-90EC-E24EB76A1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925866" y="46155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0590235-6BAD-42F0-AD0F-B8E21DDA95E3}"/>
              </a:ext>
            </a:extLst>
          </p:cNvPr>
          <p:cNvCxnSpPr>
            <a:cxnSpLocks/>
            <a:stCxn id="42" idx="1"/>
            <a:endCxn id="21" idx="1"/>
          </p:cNvCxnSpPr>
          <p:nvPr/>
        </p:nvCxnSpPr>
        <p:spPr>
          <a:xfrm flipV="1">
            <a:off x="1395766" y="1709179"/>
            <a:ext cx="3715583" cy="314129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9BE9C7A-4A0E-4F60-AE3E-914A89229563}"/>
              </a:ext>
            </a:extLst>
          </p:cNvPr>
          <p:cNvSpPr txBox="1"/>
          <p:nvPr/>
        </p:nvSpPr>
        <p:spPr>
          <a:xfrm>
            <a:off x="8757332" y="452262"/>
            <a:ext cx="295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❗</a:t>
            </a:r>
          </a:p>
        </p:txBody>
      </p:sp>
      <p:pic>
        <p:nvPicPr>
          <p:cNvPr id="45" name="Graphic 14">
            <a:extLst>
              <a:ext uri="{FF2B5EF4-FFF2-40B4-BE49-F238E27FC236}">
                <a16:creationId xmlns:a16="http://schemas.microsoft.com/office/drawing/2014/main" id="{550037DA-7BFE-4851-B8A2-A62F38B20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143" y="6059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19146634-0D8A-4349-8470-107723E0D507}"/>
              </a:ext>
            </a:extLst>
          </p:cNvPr>
          <p:cNvGrpSpPr/>
          <p:nvPr/>
        </p:nvGrpSpPr>
        <p:grpSpPr>
          <a:xfrm>
            <a:off x="9292945" y="4366616"/>
            <a:ext cx="1115568" cy="718810"/>
            <a:chOff x="6317412" y="3427597"/>
            <a:chExt cx="1115568" cy="718810"/>
          </a:xfrm>
        </p:grpSpPr>
        <p:pic>
          <p:nvPicPr>
            <p:cNvPr id="47" name="Graphic 60">
              <a:extLst>
                <a:ext uri="{FF2B5EF4-FFF2-40B4-BE49-F238E27FC236}">
                  <a16:creationId xmlns:a16="http://schemas.microsoft.com/office/drawing/2014/main" id="{38DAF354-2116-4C07-9CFE-91EF17253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6596" y="342759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A1CD4BC4-0E8D-4FCD-BF8E-7806BB56E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7412" y="3884797"/>
              <a:ext cx="111556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24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0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6 -1.85185E-6 L -0.34206 0.56111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9" y="2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0"/>
                            </p:stCondLst>
                            <p:childTnLst>
                              <p:par>
                                <p:cTn id="52" presetID="10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00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7.40741E-7 L -0.09766 0.5511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2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5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2" grpId="2"/>
      <p:bldP spid="44" grpId="0"/>
      <p:bldP spid="44" grpId="1"/>
      <p:bldP spid="44" grpId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Rehan Haider</dc:creator>
  <cp:lastModifiedBy>8123</cp:lastModifiedBy>
  <cp:revision>8</cp:revision>
  <dcterms:created xsi:type="dcterms:W3CDTF">2022-06-28T18:52:24Z</dcterms:created>
  <dcterms:modified xsi:type="dcterms:W3CDTF">2022-06-28T19:24:03Z</dcterms:modified>
</cp:coreProperties>
</file>