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To-use-Protocol-Buffers-it-is-necessary-to-generate-code-for-each-message-that-needs_fig17_285578991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383692/what-is-json-and-why-would-i-use-it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625332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625332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625332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625332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Image Resource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625332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625332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https://stackoverflow.com/questions/383692/what-is-json-and-why-would-i-use-it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625332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625332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625332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625332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625332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625332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625332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625332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raulm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google.com/protocol-buffers/docs/pythontutorial" TargetMode="External"/><Relationship Id="rId4" Type="http://schemas.openxmlformats.org/officeDocument/2006/relationships/hyperlink" Target="https://www.quora.com/What-is-a-Protocol-Buffer-in-laymans-terms" TargetMode="External"/><Relationship Id="rId10" Type="http://schemas.openxmlformats.org/officeDocument/2006/relationships/hyperlink" Target="https://twitter.com/Cloud_Chaoszero" TargetMode="External"/><Relationship Id="rId9" Type="http://schemas.openxmlformats.org/officeDocument/2006/relationships/hyperlink" Target="https://cloudchaoszero.github.io/" TargetMode="External"/><Relationship Id="rId5" Type="http://schemas.openxmlformats.org/officeDocument/2006/relationships/hyperlink" Target="https://codeclimate.com/blog/choose-protocol-buffers/" TargetMode="External"/><Relationship Id="rId6" Type="http://schemas.openxmlformats.org/officeDocument/2006/relationships/hyperlink" Target="https://www.linkedin.com/in/raulm8/" TargetMode="External"/><Relationship Id="rId7" Type="http://schemas.openxmlformats.org/officeDocument/2006/relationships/hyperlink" Target="https://github.com/CloudChaoszero" TargetMode="External"/><Relationship Id="rId8" Type="http://schemas.openxmlformats.org/officeDocument/2006/relationships/hyperlink" Target="https://cloudchaoszero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Protos, JSON,...or?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</a:t>
            </a:r>
            <a:r>
              <a:rPr lang="en" sz="2400" u="sng">
                <a:solidFill>
                  <a:srgbClr val="6D9EEB"/>
                </a:solidFill>
                <a:hlinkClick r:id="rId3"/>
              </a:rPr>
              <a:t>Raul Maldonado</a:t>
            </a:r>
            <a:endParaRPr sz="24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serialize structured data to transmit information </a:t>
            </a:r>
            <a:r>
              <a:rPr lang="en"/>
              <a:t>over networks</a:t>
            </a:r>
            <a:r>
              <a:rPr lang="en"/>
              <a:t> to avoid </a:t>
            </a:r>
            <a:r>
              <a:rPr lang="en"/>
              <a:t>intensive</a:t>
            </a:r>
            <a:r>
              <a:rPr lang="en"/>
              <a:t> cpu executions and related risks.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we use a serialization mechanism to enable faster* data transfer of platform independence, data interexchange over </a:t>
            </a:r>
            <a:r>
              <a:rPr lang="en"/>
              <a:t>heterogeneous</a:t>
            </a:r>
            <a:r>
              <a:rPr lang="en"/>
              <a:t> distributed systems, and more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Buffer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1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Google, </a:t>
            </a:r>
            <a:r>
              <a:rPr lang="en"/>
              <a:t>Protocol</a:t>
            </a:r>
            <a:r>
              <a:rPr lang="en"/>
              <a:t> Buffers are a binary encoding format of data into efficient and extensible format.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Schema declaration for over-the-wire data transfer to/from services. Ensure signals are valid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Backward Compatible for older datatypes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fields could be introduced, and in-between servers need not inspect data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Validations: required, optional, repeeated keywords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Ease of Language </a:t>
            </a:r>
            <a:r>
              <a:rPr lang="en"/>
              <a:t>Interpretability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136925" y="-78825"/>
            <a:ext cx="3258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syntax = "proto2";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package tutorial;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message Person {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required string name = 1;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required int32 id = 2;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optional string email = 3;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enum PhoneType {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MOBILE = 0;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HOME = 1;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WORK = 2;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message PhoneNumber {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required string number = 1;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optional PhoneType type = 2 [default = HOME];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repeated PhoneNumber phones = 4;</a:t>
            </a:r>
            <a:b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125" y="0"/>
            <a:ext cx="1719875" cy="12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41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53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Object Notation (JSON) is a minimal format for structuring data.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Keys and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on two structures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Collection of name/value pairs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Ordered list of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object is not  JSON, and JSON is not a Javascript only object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718425" y="4742275"/>
            <a:ext cx="252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32800" y="0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"John"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"lastName"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"Smith"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"isAlive"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"age"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27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"address"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{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"streetAddress"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"21 2nd Street"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"city"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"New York"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"state"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"NY"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"postalCode"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"10021-3100"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},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"phoneNumbers"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[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"type"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"home"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"number"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"212 555-1234"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},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"type"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"office"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"number"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"646 555-4567"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},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"type"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"mobile"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9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"number"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90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"123 456-7890"</a:t>
            </a:r>
            <a:b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5" y="3915100"/>
            <a:ext cx="4728500" cy="6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348" y="1017727"/>
            <a:ext cx="5629125" cy="3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35150" y="1171350"/>
            <a:ext cx="3311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eXtensible Markup Language (XML)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Tags and Attributes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and Contrast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 Buffer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 and small output, memory saver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decode without knowing schema (in the case of security meausres)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Processing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 Readible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parsed without knowing schema in advance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Somewhat verbose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Doc. Markup Language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Human, but verbose, Readible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Parsed without knowing schema in advance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for SOAP and other implementations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Markup Language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Communication Protocols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Thrift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eProsima Fast Buffers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SGML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and Contact Information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Protocol Buffers (Python)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Protocol Buffer Overview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5 Reasons to use Protocol Buffers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Information: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LinkedIn</a:t>
            </a:r>
            <a:r>
              <a:rPr lang="en"/>
              <a:t>: in/raulm8/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Github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Website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https://cloudchaoszero.github.io/</a:t>
            </a:r>
            <a:r>
              <a:rPr lang="en"/>
              <a:t>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Twitter</a:t>
            </a:r>
            <a:r>
              <a:rPr lang="en"/>
              <a:t>: See bottom right of screen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2018, Lightning Talk: </a:t>
            </a:r>
            <a:r>
              <a:rPr lang="en"/>
              <a:t>@Cloud_Chaoszero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