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mindfiresolutions.com/blog/2018/05/flask-vs-django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flask-sqlalchemy.pocoo.org/2.3/" TargetMode="External"/><Relationship Id="rId3" Type="http://schemas.openxmlformats.org/officeDocument/2006/relationships/hyperlink" Target="http://docs.sqlalchemy.org/en/latest/" TargetMode="External"/><Relationship Id="rId4" Type="http://schemas.openxmlformats.org/officeDocument/2006/relationships/hyperlink" Target="http://flask.pocoo.org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anidee10.github.io/2016/10/05/flask-by-example-5.html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quora.com/Why-should-I-learn-and-then-use-sqlalchemy-instead-of-raw-database-access-I-plan-to-use-Google-Cloud-SQL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mindfiresolutions.com/blog/2018/05/flask-vs-django/" TargetMode="External"/><Relationship Id="rId3" Type="http://schemas.openxmlformats.org/officeDocument/2006/relationships/hyperlink" Target="https://journal.code4lib.org/articles/9773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00ce328d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00ce328d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Flask VS Django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01969fc4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01969fc4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Flask-SQLAlchemy Documentation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SQLAlchemy Documentation</a:t>
            </a:r>
            <a:r>
              <a:rPr lang="en"/>
              <a:t>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Flask</a:t>
            </a:r>
            <a:r>
              <a:rPr lang="en"/>
              <a:t> Documentation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 If link not running, please run yt-Application.py file by running “python yt-Application.py”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01969fc4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01969fc4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Flask and SQlAlchemy Overview by Daniel Osaetin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00ce328d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00ce328d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accent5"/>
                </a:solidFill>
                <a:hlinkClick r:id="rId2"/>
              </a:rPr>
              <a:t>SQLALchemy over Raw Database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fc86c8e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fc86c8e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00ce328d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00ce328d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Flask vs Django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Code4Lib on Web Service for Local file access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fc86c8e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fc86c8e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fc86c8e7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fc86c8e7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linkedin.com/in/raulm8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tackoverflow.com/questions/1279613/what-is-an-orm-and-where-can-i-learn-more-about-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flask-sqlalchemy.pocoo.org/2.3/" TargetMode="External"/><Relationship Id="rId4" Type="http://schemas.openxmlformats.org/officeDocument/2006/relationships/hyperlink" Target="http://flask.pocoo.org/" TargetMode="External"/><Relationship Id="rId5" Type="http://schemas.openxmlformats.org/officeDocument/2006/relationships/hyperlink" Target="http://docs.sqlalchemy.org/en/latest/" TargetMode="External"/><Relationship Id="rId6" Type="http://schemas.openxmlformats.org/officeDocument/2006/relationships/hyperlink" Target="http://127.0.0.1:5000/" TargetMode="External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35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        </a:t>
            </a:r>
            <a:r>
              <a:rPr lang="en"/>
              <a:t>with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841200" y="2733550"/>
            <a:ext cx="74616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</a:t>
            </a:r>
            <a:r>
              <a:rPr lang="en" sz="2400" u="sng">
                <a:solidFill>
                  <a:srgbClr val="990000"/>
                </a:solidFill>
                <a:hlinkClick r:id="rId3"/>
              </a:rPr>
              <a:t>Raul Maldonado</a:t>
            </a:r>
            <a:endParaRPr sz="2400">
              <a:solidFill>
                <a:srgbClr val="99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3975" y="1752850"/>
            <a:ext cx="1299400" cy="6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2950" y="1734838"/>
            <a:ext cx="3450350" cy="7267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5136925" y="4742275"/>
            <a:ext cx="4107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Py</a:t>
            </a:r>
            <a:r>
              <a:rPr lang="en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rPr>
              <a:t>Bay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2018, Lightning Talk: </a:t>
            </a:r>
            <a:r>
              <a:rPr lang="en">
                <a:solidFill>
                  <a:srgbClr val="FFFFFF"/>
                </a:solidFill>
              </a:rPr>
              <a:t>@Cloud_Chaoszero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Motivations</a:t>
            </a:r>
            <a:endParaRPr u="sng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are creating a web framework using </a:t>
            </a:r>
            <a:r>
              <a:rPr lang="en">
                <a:solidFill>
                  <a:srgbClr val="990000"/>
                </a:solidFill>
              </a:rPr>
              <a:t>Flask </a:t>
            </a:r>
            <a:r>
              <a:rPr lang="en"/>
              <a:t>to present some data findings through either visualizations, tables, or some other data related operation.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would like to work with a database. However, there is no pre-built Object Relational Mapping (</a:t>
            </a:r>
            <a:r>
              <a:rPr lang="en" u="sng">
                <a:solidFill>
                  <a:srgbClr val="990000"/>
                </a:solidFill>
                <a:hlinkClick r:id="rId3"/>
              </a:rPr>
              <a:t>ORM</a:t>
            </a:r>
            <a:r>
              <a:rPr lang="en"/>
              <a:t>) with Flask...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resolve our pain-points, we use </a:t>
            </a:r>
            <a:r>
              <a:rPr lang="en">
                <a:solidFill>
                  <a:srgbClr val="990000"/>
                </a:solidFill>
              </a:rPr>
              <a:t>SQLAlchemy</a:t>
            </a:r>
            <a:r>
              <a:rPr lang="en"/>
              <a:t>.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136925" y="4742275"/>
            <a:ext cx="4107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Py</a:t>
            </a:r>
            <a:r>
              <a:rPr lang="en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rPr>
              <a:t>Bay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2018, Lightning Talk: </a:t>
            </a:r>
            <a:r>
              <a:rPr lang="en">
                <a:solidFill>
                  <a:srgbClr val="FFFFFF"/>
                </a:solidFill>
              </a:rPr>
              <a:t>@Cloud_Chaoszero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This is Not...</a:t>
            </a:r>
            <a:endParaRPr u="sng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</a:t>
            </a:r>
            <a:r>
              <a:rPr lang="en" u="sng">
                <a:solidFill>
                  <a:srgbClr val="990000"/>
                </a:solidFill>
                <a:hlinkClick r:id="rId3"/>
              </a:rPr>
              <a:t>Flask-SQLAlchemy</a:t>
            </a:r>
            <a:r>
              <a:rPr lang="en"/>
              <a:t> module overview, but for both </a:t>
            </a:r>
            <a:r>
              <a:rPr lang="en" u="sng">
                <a:solidFill>
                  <a:srgbClr val="CC0000"/>
                </a:solidFill>
                <a:hlinkClick r:id="rId4"/>
              </a:rPr>
              <a:t>Flask</a:t>
            </a:r>
            <a:r>
              <a:rPr lang="en"/>
              <a:t> and </a:t>
            </a:r>
            <a:r>
              <a:rPr lang="en" u="sng">
                <a:solidFill>
                  <a:srgbClr val="CC0000"/>
                </a:solidFill>
                <a:hlinkClick r:id="rId5"/>
              </a:rPr>
              <a:t>SQLAlchemy</a:t>
            </a:r>
            <a:endParaRPr>
              <a:solidFill>
                <a:srgbClr val="CC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In-depth of technical analysis and discussion of both modules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 application to present data to web framework. Only a “Lightweight” application. </a:t>
            </a:r>
            <a:r>
              <a:rPr lang="en" u="sng">
                <a:solidFill>
                  <a:srgbClr val="990000"/>
                </a:solidFill>
                <a:hlinkClick r:id="rId6"/>
              </a:rPr>
              <a:t>See here</a:t>
            </a:r>
            <a:r>
              <a:rPr lang="en">
                <a:solidFill>
                  <a:srgbClr val="990000"/>
                </a:solidFill>
              </a:rPr>
              <a:t>** </a:t>
            </a:r>
            <a:endParaRPr>
              <a:solidFill>
                <a:srgbClr val="990000"/>
              </a:solidFill>
            </a:endParaRPr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7500" y="1514150"/>
            <a:ext cx="6068375" cy="12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5136925" y="4742275"/>
            <a:ext cx="4107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Py</a:t>
            </a:r>
            <a:r>
              <a:rPr lang="en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rPr>
              <a:t>Bay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2018, Lightning Talk: </a:t>
            </a:r>
            <a:r>
              <a:rPr lang="en">
                <a:solidFill>
                  <a:srgbClr val="FFFFFF"/>
                </a:solidFill>
              </a:rPr>
              <a:t>@Cloud_Chaoszero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Combining Flask and SQLAlchemy</a:t>
            </a:r>
            <a:endParaRPr u="sng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659475" y="4296100"/>
            <a:ext cx="718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Image by Daniel Osaetin </a:t>
            </a:r>
            <a:endParaRPr sz="700">
              <a:solidFill>
                <a:srgbClr val="FFFFFF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26090" l="0" r="0" t="0"/>
          <a:stretch/>
        </p:blipFill>
        <p:spPr>
          <a:xfrm>
            <a:off x="659475" y="1413797"/>
            <a:ext cx="7825076" cy="28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5136925" y="4742275"/>
            <a:ext cx="4107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Py</a:t>
            </a:r>
            <a:r>
              <a:rPr lang="en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rPr>
              <a:t>Bay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2018, Lightning Talk: </a:t>
            </a:r>
            <a:r>
              <a:rPr lang="en">
                <a:solidFill>
                  <a:srgbClr val="FFFFFF"/>
                </a:solidFill>
              </a:rPr>
              <a:t>@Cloud_Chaoszero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SQLAlchemy</a:t>
            </a:r>
            <a:endParaRPr u="sng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017725"/>
            <a:ext cx="479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SQLAlchemy is a popular ORM SQL toolkit for database manipulation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with web frameworks to support SQL-like queries from an Object Oriented perspective with either CORE or ORM options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Convenience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DRY principle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Persistence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Performance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more! (e.g. Start being one of the cool kids)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400" y="959075"/>
            <a:ext cx="4086225" cy="36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979300" y="4626025"/>
            <a:ext cx="33765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Image by SQLAlchemy website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5136925" y="4742275"/>
            <a:ext cx="4107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Py</a:t>
            </a:r>
            <a:r>
              <a:rPr lang="en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rPr>
              <a:t>Bay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2018, Lightning Talk: </a:t>
            </a:r>
            <a:r>
              <a:rPr lang="en">
                <a:solidFill>
                  <a:srgbClr val="FFFFFF"/>
                </a:solidFill>
              </a:rPr>
              <a:t>@Cloud_Chaoszero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222525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725" y="152400"/>
            <a:ext cx="4464276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4414350" y="13150"/>
            <a:ext cx="52500" cy="51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Flask</a:t>
            </a:r>
            <a:endParaRPr u="sng"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457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Popular lightweight/minimalist Python web framework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developed based on “Batteries-included Approach”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 but extensible web framework by customization of open and compatible tools and libraries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Developer friendly because of the minimal framework + added features approach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Micro: “Keep core simple but extensible”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have option to add database layer, form validation, upload handling, or other framework-like tools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525" y="1024550"/>
            <a:ext cx="4197799" cy="364683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4788475" y="4644775"/>
            <a:ext cx="41979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Image by Code{4}Lib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5136925" y="4742275"/>
            <a:ext cx="4107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Py</a:t>
            </a:r>
            <a:r>
              <a:rPr lang="en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rPr>
              <a:t>Bay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2018, Lightning Talk: </a:t>
            </a:r>
            <a:r>
              <a:rPr lang="en">
                <a:solidFill>
                  <a:srgbClr val="FFFFFF"/>
                </a:solidFill>
              </a:rPr>
              <a:t>@Cloud_Chaoszero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75" y="112975"/>
            <a:ext cx="8766776" cy="457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765900" y="1268975"/>
            <a:ext cx="7396200" cy="2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Github Repo: http://bit.ly/sqlalch-flask-pybay2018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