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686" r:id="rId4"/>
    <p:sldMasterId id="2147484791" r:id="rId5"/>
  </p:sldMasterIdLst>
  <p:notesMasterIdLst>
    <p:notesMasterId r:id="rId37"/>
  </p:notesMasterIdLst>
  <p:handoutMasterIdLst>
    <p:handoutMasterId r:id="rId38"/>
  </p:handoutMasterIdLst>
  <p:sldIdLst>
    <p:sldId id="256" r:id="rId6"/>
    <p:sldId id="5339" r:id="rId7"/>
    <p:sldId id="5372" r:id="rId8"/>
    <p:sldId id="5315" r:id="rId9"/>
    <p:sldId id="5371" r:id="rId10"/>
    <p:sldId id="5317" r:id="rId11"/>
    <p:sldId id="5318" r:id="rId12"/>
    <p:sldId id="5320" r:id="rId13"/>
    <p:sldId id="5321" r:id="rId14"/>
    <p:sldId id="5370" r:id="rId15"/>
    <p:sldId id="5328" r:id="rId16"/>
    <p:sldId id="5360" r:id="rId17"/>
    <p:sldId id="5356" r:id="rId18"/>
    <p:sldId id="5357" r:id="rId19"/>
    <p:sldId id="5365" r:id="rId20"/>
    <p:sldId id="5366" r:id="rId21"/>
    <p:sldId id="5363" r:id="rId22"/>
    <p:sldId id="5367" r:id="rId23"/>
    <p:sldId id="5373" r:id="rId24"/>
    <p:sldId id="5368" r:id="rId25"/>
    <p:sldId id="5322" r:id="rId26"/>
    <p:sldId id="5326" r:id="rId27"/>
    <p:sldId id="5323" r:id="rId28"/>
    <p:sldId id="5327" r:id="rId29"/>
    <p:sldId id="713" r:id="rId30"/>
    <p:sldId id="5350" r:id="rId31"/>
    <p:sldId id="5351" r:id="rId32"/>
    <p:sldId id="5352" r:id="rId33"/>
    <p:sldId id="5353" r:id="rId34"/>
    <p:sldId id="5354" r:id="rId35"/>
    <p:sldId id="5355" r:id="rId3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3744">
          <p15:clr>
            <a:srgbClr val="A4A3A4"/>
          </p15:clr>
        </p15:guide>
        <p15:guide id="2" orient="horz" pos="3889">
          <p15:clr>
            <a:srgbClr val="A4A3A4"/>
          </p15:clr>
        </p15:guide>
        <p15:guide id="3" orient="horz" pos="3655">
          <p15:clr>
            <a:srgbClr val="A4A3A4"/>
          </p15:clr>
        </p15:guide>
        <p15:guide id="4" orient="horz" pos="636">
          <p15:clr>
            <a:srgbClr val="A4A3A4"/>
          </p15:clr>
        </p15:guide>
        <p15:guide id="5" pos="298">
          <p15:clr>
            <a:srgbClr val="A4A3A4"/>
          </p15:clr>
        </p15:guide>
        <p15:guide id="6" pos="5471">
          <p15:clr>
            <a:srgbClr val="A4A3A4"/>
          </p15:clr>
        </p15:guide>
        <p15:guide id="7" pos="3609">
          <p15:clr>
            <a:srgbClr val="A4A3A4"/>
          </p15:clr>
        </p15:guide>
        <p15:guide id="8" pos="2269">
          <p15:clr>
            <a:srgbClr val="A4A3A4"/>
          </p15:clr>
        </p15:guide>
        <p15:guide id="9" pos="5085">
          <p15:clr>
            <a:srgbClr val="A4A3A4"/>
          </p15:clr>
        </p15:guide>
        <p15:guide id="10" pos="4893">
          <p15:clr>
            <a:srgbClr val="A4A3A4"/>
          </p15:clr>
        </p15:guide>
        <p15:guide id="11" pos="2983">
          <p15:clr>
            <a:srgbClr val="A4A3A4"/>
          </p15:clr>
        </p15:guide>
        <p15:guide id="12" pos="2622">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B72E"/>
    <a:srgbClr val="66FF66"/>
    <a:srgbClr val="FF00FF"/>
    <a:srgbClr val="B20838"/>
    <a:srgbClr val="2DA59F"/>
    <a:srgbClr val="8880BA"/>
    <a:srgbClr val="6B3324"/>
    <a:srgbClr val="D88787"/>
    <a:srgbClr val="4DB3D0"/>
    <a:srgbClr val="FF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705B6E-E538-4782-8A77-F04074666917}" v="1830" dt="2022-04-20T14:19:59.5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1902" autoAdjust="0"/>
  </p:normalViewPr>
  <p:slideViewPr>
    <p:cSldViewPr snapToGrid="0">
      <p:cViewPr varScale="1">
        <p:scale>
          <a:sx n="78" d="100"/>
          <a:sy n="78" d="100"/>
        </p:scale>
        <p:origin x="1044" y="72"/>
      </p:cViewPr>
      <p:guideLst>
        <p:guide orient="horz" pos="3744"/>
        <p:guide orient="horz" pos="3889"/>
        <p:guide orient="horz" pos="3655"/>
        <p:guide orient="horz" pos="636"/>
        <p:guide pos="298"/>
        <p:guide pos="5471"/>
        <p:guide pos="3609"/>
        <p:guide pos="2269"/>
        <p:guide pos="5085"/>
        <p:guide pos="4893"/>
        <p:guide pos="2983"/>
        <p:guide pos="2622"/>
      </p:guideLst>
    </p:cSldViewPr>
  </p:slideViewPr>
  <p:notesTextViewPr>
    <p:cViewPr>
      <p:scale>
        <a:sx n="100" d="100"/>
        <a:sy n="100" d="100"/>
      </p:scale>
      <p:origin x="0" y="0"/>
    </p:cViewPr>
  </p:notesTextViewPr>
  <p:sorterViewPr>
    <p:cViewPr>
      <p:scale>
        <a:sx n="110" d="100"/>
        <a:sy n="110" d="100"/>
      </p:scale>
      <p:origin x="0" y="0"/>
    </p:cViewPr>
  </p:sorterViewPr>
  <p:notesViewPr>
    <p:cSldViewPr snapToGrid="0">
      <p:cViewPr varScale="1">
        <p:scale>
          <a:sx n="80" d="100"/>
          <a:sy n="80" d="100"/>
        </p:scale>
        <p:origin x="2040"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phy, Michael J. (Mike)" userId="b9647d09-a001-46c0-b4fe-91bce632689c" providerId="ADAL" clId="{0D3D8150-815C-41B4-A94C-02933F262D28}"/>
    <pc:docChg chg="undo custSel addSld delSld modSld">
      <pc:chgData name="Murphy, Michael J. (Mike)" userId="b9647d09-a001-46c0-b4fe-91bce632689c" providerId="ADAL" clId="{0D3D8150-815C-41B4-A94C-02933F262D28}" dt="2022-04-04T19:25:08.958" v="2337" actId="20577"/>
      <pc:docMkLst>
        <pc:docMk/>
      </pc:docMkLst>
      <pc:sldChg chg="modSp">
        <pc:chgData name="Murphy, Michael J. (Mike)" userId="b9647d09-a001-46c0-b4fe-91bce632689c" providerId="ADAL" clId="{0D3D8150-815C-41B4-A94C-02933F262D28}" dt="2022-04-04T19:25:08.958" v="2337" actId="20577"/>
        <pc:sldMkLst>
          <pc:docMk/>
          <pc:sldMk cId="0" sldId="256"/>
        </pc:sldMkLst>
        <pc:spChg chg="mod">
          <ac:chgData name="Murphy, Michael J. (Mike)" userId="b9647d09-a001-46c0-b4fe-91bce632689c" providerId="ADAL" clId="{0D3D8150-815C-41B4-A94C-02933F262D28}" dt="2022-04-04T19:24:41.402" v="2222" actId="20577"/>
          <ac:spMkLst>
            <pc:docMk/>
            <pc:sldMk cId="0" sldId="256"/>
            <ac:spMk id="15362" creationId="{00000000-0000-0000-0000-000000000000}"/>
          </ac:spMkLst>
        </pc:spChg>
        <pc:spChg chg="mod">
          <ac:chgData name="Murphy, Michael J. (Mike)" userId="b9647d09-a001-46c0-b4fe-91bce632689c" providerId="ADAL" clId="{0D3D8150-815C-41B4-A94C-02933F262D28}" dt="2022-04-04T19:25:08.958" v="2337" actId="20577"/>
          <ac:spMkLst>
            <pc:docMk/>
            <pc:sldMk cId="0" sldId="256"/>
            <ac:spMk id="15363" creationId="{00000000-0000-0000-0000-000000000000}"/>
          </ac:spMkLst>
        </pc:spChg>
      </pc:sldChg>
      <pc:sldChg chg="del">
        <pc:chgData name="Murphy, Michael J. (Mike)" userId="b9647d09-a001-46c0-b4fe-91bce632689c" providerId="ADAL" clId="{0D3D8150-815C-41B4-A94C-02933F262D28}" dt="2022-04-04T19:23:58.703" v="2149" actId="2696"/>
        <pc:sldMkLst>
          <pc:docMk/>
          <pc:sldMk cId="0" sldId="257"/>
        </pc:sldMkLst>
      </pc:sldChg>
      <pc:sldChg chg="addSp delSp modSp">
        <pc:chgData name="Murphy, Michael J. (Mike)" userId="b9647d09-a001-46c0-b4fe-91bce632689c" providerId="ADAL" clId="{0D3D8150-815C-41B4-A94C-02933F262D28}" dt="2022-04-04T18:33:18.731" v="560" actId="20577"/>
        <pc:sldMkLst>
          <pc:docMk/>
          <pc:sldMk cId="2439160454" sldId="5315"/>
        </pc:sldMkLst>
        <pc:spChg chg="mod">
          <ac:chgData name="Murphy, Michael J. (Mike)" userId="b9647d09-a001-46c0-b4fe-91bce632689c" providerId="ADAL" clId="{0D3D8150-815C-41B4-A94C-02933F262D28}" dt="2022-04-04T18:33:18.731" v="560" actId="20577"/>
          <ac:spMkLst>
            <pc:docMk/>
            <pc:sldMk cId="2439160454" sldId="5315"/>
            <ac:spMk id="3" creationId="{00000000-0000-0000-0000-000000000000}"/>
          </ac:spMkLst>
        </pc:spChg>
        <pc:spChg chg="del">
          <ac:chgData name="Murphy, Michael J. (Mike)" userId="b9647d09-a001-46c0-b4fe-91bce632689c" providerId="ADAL" clId="{0D3D8150-815C-41B4-A94C-02933F262D28}" dt="2022-04-04T18:30:20.487" v="0" actId="478"/>
          <ac:spMkLst>
            <pc:docMk/>
            <pc:sldMk cId="2439160454" sldId="5315"/>
            <ac:spMk id="7" creationId="{580ADC92-2D9A-4410-BE34-577F79119C00}"/>
          </ac:spMkLst>
        </pc:spChg>
        <pc:spChg chg="del">
          <ac:chgData name="Murphy, Michael J. (Mike)" userId="b9647d09-a001-46c0-b4fe-91bce632689c" providerId="ADAL" clId="{0D3D8150-815C-41B4-A94C-02933F262D28}" dt="2022-04-04T18:30:22.705" v="1" actId="478"/>
          <ac:spMkLst>
            <pc:docMk/>
            <pc:sldMk cId="2439160454" sldId="5315"/>
            <ac:spMk id="8" creationId="{9862316C-21AC-4986-8D63-2E2D61B81684}"/>
          </ac:spMkLst>
        </pc:spChg>
        <pc:spChg chg="add">
          <ac:chgData name="Murphy, Michael J. (Mike)" userId="b9647d09-a001-46c0-b4fe-91bce632689c" providerId="ADAL" clId="{0D3D8150-815C-41B4-A94C-02933F262D28}" dt="2022-04-04T18:30:25.969" v="2"/>
          <ac:spMkLst>
            <pc:docMk/>
            <pc:sldMk cId="2439160454" sldId="5315"/>
            <ac:spMk id="9" creationId="{A59DD84B-A8DC-40C3-A6E3-B02472C03076}"/>
          </ac:spMkLst>
        </pc:spChg>
        <pc:graphicFrameChg chg="add mod">
          <ac:chgData name="Murphy, Michael J. (Mike)" userId="b9647d09-a001-46c0-b4fe-91bce632689c" providerId="ADAL" clId="{0D3D8150-815C-41B4-A94C-02933F262D28}" dt="2022-04-04T18:32:01.042" v="177" actId="1076"/>
          <ac:graphicFrameMkLst>
            <pc:docMk/>
            <pc:sldMk cId="2439160454" sldId="5315"/>
            <ac:graphicFrameMk id="2" creationId="{54BF6021-E76E-4D45-93E5-E547E4A92F5F}"/>
          </ac:graphicFrameMkLst>
        </pc:graphicFrameChg>
      </pc:sldChg>
      <pc:sldChg chg="delSp add">
        <pc:chgData name="Murphy, Michael J. (Mike)" userId="b9647d09-a001-46c0-b4fe-91bce632689c" providerId="ADAL" clId="{0D3D8150-815C-41B4-A94C-02933F262D28}" dt="2022-04-04T18:33:32.090" v="562" actId="478"/>
        <pc:sldMkLst>
          <pc:docMk/>
          <pc:sldMk cId="3208053933" sldId="5316"/>
        </pc:sldMkLst>
        <pc:graphicFrameChg chg="del">
          <ac:chgData name="Murphy, Michael J. (Mike)" userId="b9647d09-a001-46c0-b4fe-91bce632689c" providerId="ADAL" clId="{0D3D8150-815C-41B4-A94C-02933F262D28}" dt="2022-04-04T18:33:32.090" v="562" actId="478"/>
          <ac:graphicFrameMkLst>
            <pc:docMk/>
            <pc:sldMk cId="3208053933" sldId="5316"/>
            <ac:graphicFrameMk id="2" creationId="{54BF6021-E76E-4D45-93E5-E547E4A92F5F}"/>
          </ac:graphicFrameMkLst>
        </pc:graphicFrameChg>
      </pc:sldChg>
      <pc:sldChg chg="modSp add">
        <pc:chgData name="Murphy, Michael J. (Mike)" userId="b9647d09-a001-46c0-b4fe-91bce632689c" providerId="ADAL" clId="{0D3D8150-815C-41B4-A94C-02933F262D28}" dt="2022-04-04T19:18:35.987" v="1797" actId="6549"/>
        <pc:sldMkLst>
          <pc:docMk/>
          <pc:sldMk cId="2844761002" sldId="5317"/>
        </pc:sldMkLst>
        <pc:spChg chg="mod">
          <ac:chgData name="Murphy, Michael J. (Mike)" userId="b9647d09-a001-46c0-b4fe-91bce632689c" providerId="ADAL" clId="{0D3D8150-815C-41B4-A94C-02933F262D28}" dt="2022-04-04T19:02:24.226" v="1392" actId="20577"/>
          <ac:spMkLst>
            <pc:docMk/>
            <pc:sldMk cId="2844761002" sldId="5317"/>
            <ac:spMk id="2" creationId="{933AC89C-538F-4032-9031-620BEC357E6C}"/>
          </ac:spMkLst>
        </pc:spChg>
        <pc:spChg chg="mod">
          <ac:chgData name="Murphy, Michael J. (Mike)" userId="b9647d09-a001-46c0-b4fe-91bce632689c" providerId="ADAL" clId="{0D3D8150-815C-41B4-A94C-02933F262D28}" dt="2022-04-04T19:18:35.987" v="1797" actId="6549"/>
          <ac:spMkLst>
            <pc:docMk/>
            <pc:sldMk cId="2844761002" sldId="5317"/>
            <ac:spMk id="3" creationId="{AC80AF26-15B5-4813-BCCB-0F24E478913B}"/>
          </ac:spMkLst>
        </pc:spChg>
      </pc:sldChg>
      <pc:sldChg chg="addSp delSp modSp add">
        <pc:chgData name="Murphy, Michael J. (Mike)" userId="b9647d09-a001-46c0-b4fe-91bce632689c" providerId="ADAL" clId="{0D3D8150-815C-41B4-A94C-02933F262D28}" dt="2022-04-04T19:23:47.798" v="2148" actId="33524"/>
        <pc:sldMkLst>
          <pc:docMk/>
          <pc:sldMk cId="2187308945" sldId="5318"/>
        </pc:sldMkLst>
        <pc:spChg chg="mod">
          <ac:chgData name="Murphy, Michael J. (Mike)" userId="b9647d09-a001-46c0-b4fe-91bce632689c" providerId="ADAL" clId="{0D3D8150-815C-41B4-A94C-02933F262D28}" dt="2022-04-04T19:02:17.262" v="1374" actId="20577"/>
          <ac:spMkLst>
            <pc:docMk/>
            <pc:sldMk cId="2187308945" sldId="5318"/>
            <ac:spMk id="2" creationId="{933AC89C-538F-4032-9031-620BEC357E6C}"/>
          </ac:spMkLst>
        </pc:spChg>
        <pc:spChg chg="mod">
          <ac:chgData name="Murphy, Michael J. (Mike)" userId="b9647d09-a001-46c0-b4fe-91bce632689c" providerId="ADAL" clId="{0D3D8150-815C-41B4-A94C-02933F262D28}" dt="2022-04-04T19:23:47.798" v="2148" actId="33524"/>
          <ac:spMkLst>
            <pc:docMk/>
            <pc:sldMk cId="2187308945" sldId="5318"/>
            <ac:spMk id="3" creationId="{AC80AF26-15B5-4813-BCCB-0F24E478913B}"/>
          </ac:spMkLst>
        </pc:spChg>
        <pc:spChg chg="add del mod">
          <ac:chgData name="Murphy, Michael J. (Mike)" userId="b9647d09-a001-46c0-b4fe-91bce632689c" providerId="ADAL" clId="{0D3D8150-815C-41B4-A94C-02933F262D28}" dt="2022-04-04T19:08:27.505" v="1671" actId="478"/>
          <ac:spMkLst>
            <pc:docMk/>
            <pc:sldMk cId="2187308945" sldId="5318"/>
            <ac:spMk id="8" creationId="{B9C3954B-CF33-4B8A-8D4D-67B7E1307904}"/>
          </ac:spMkLst>
        </pc:spChg>
        <pc:spChg chg="add mod">
          <ac:chgData name="Murphy, Michael J. (Mike)" userId="b9647d09-a001-46c0-b4fe-91bce632689c" providerId="ADAL" clId="{0D3D8150-815C-41B4-A94C-02933F262D28}" dt="2022-04-04T19:21:19.566" v="1985" actId="1076"/>
          <ac:spMkLst>
            <pc:docMk/>
            <pc:sldMk cId="2187308945" sldId="5318"/>
            <ac:spMk id="10" creationId="{E310692B-501D-46E7-B783-61C86A4D9CD3}"/>
          </ac:spMkLst>
        </pc:spChg>
        <pc:spChg chg="add mod">
          <ac:chgData name="Murphy, Michael J. (Mike)" userId="b9647d09-a001-46c0-b4fe-91bce632689c" providerId="ADAL" clId="{0D3D8150-815C-41B4-A94C-02933F262D28}" dt="2022-04-04T19:21:22.517" v="1986" actId="1076"/>
          <ac:spMkLst>
            <pc:docMk/>
            <pc:sldMk cId="2187308945" sldId="5318"/>
            <ac:spMk id="11" creationId="{AED5877E-3890-4C46-B7F7-F9E73529CF92}"/>
          </ac:spMkLst>
        </pc:spChg>
        <pc:spChg chg="add mod">
          <ac:chgData name="Murphy, Michael J. (Mike)" userId="b9647d09-a001-46c0-b4fe-91bce632689c" providerId="ADAL" clId="{0D3D8150-815C-41B4-A94C-02933F262D28}" dt="2022-04-04T19:21:24.740" v="1987" actId="1076"/>
          <ac:spMkLst>
            <pc:docMk/>
            <pc:sldMk cId="2187308945" sldId="5318"/>
            <ac:spMk id="12" creationId="{62FA7692-15EE-43DA-8134-DF8A860C7125}"/>
          </ac:spMkLst>
        </pc:spChg>
        <pc:spChg chg="add mod">
          <ac:chgData name="Murphy, Michael J. (Mike)" userId="b9647d09-a001-46c0-b4fe-91bce632689c" providerId="ADAL" clId="{0D3D8150-815C-41B4-A94C-02933F262D28}" dt="2022-04-04T19:22:02.336" v="1999" actId="20577"/>
          <ac:spMkLst>
            <pc:docMk/>
            <pc:sldMk cId="2187308945" sldId="5318"/>
            <ac:spMk id="14" creationId="{708AB84C-E568-4C43-9987-AB7F1A26D5DF}"/>
          </ac:spMkLst>
        </pc:spChg>
        <pc:picChg chg="add del mod">
          <ac:chgData name="Murphy, Michael J. (Mike)" userId="b9647d09-a001-46c0-b4fe-91bce632689c" providerId="ADAL" clId="{0D3D8150-815C-41B4-A94C-02933F262D28}" dt="2022-04-04T19:08:25.146" v="1668" actId="478"/>
          <ac:picMkLst>
            <pc:docMk/>
            <pc:sldMk cId="2187308945" sldId="5318"/>
            <ac:picMk id="5" creationId="{0C33B265-6C8E-4A39-AF87-B88071D85039}"/>
          </ac:picMkLst>
        </pc:picChg>
        <pc:picChg chg="add del mod">
          <ac:chgData name="Murphy, Michael J. (Mike)" userId="b9647d09-a001-46c0-b4fe-91bce632689c" providerId="ADAL" clId="{0D3D8150-815C-41B4-A94C-02933F262D28}" dt="2022-04-04T19:08:26.448" v="1670" actId="478"/>
          <ac:picMkLst>
            <pc:docMk/>
            <pc:sldMk cId="2187308945" sldId="5318"/>
            <ac:picMk id="6" creationId="{44544456-6F49-427B-A76E-8474188241A6}"/>
          </ac:picMkLst>
        </pc:picChg>
        <pc:picChg chg="add del mod modCrop">
          <ac:chgData name="Murphy, Michael J. (Mike)" userId="b9647d09-a001-46c0-b4fe-91bce632689c" providerId="ADAL" clId="{0D3D8150-815C-41B4-A94C-02933F262D28}" dt="2022-04-04T19:08:25.862" v="1669" actId="478"/>
          <ac:picMkLst>
            <pc:docMk/>
            <pc:sldMk cId="2187308945" sldId="5318"/>
            <ac:picMk id="7" creationId="{1ED89430-7FD8-45D1-B940-48AB0238BB87}"/>
          </ac:picMkLst>
        </pc:picChg>
        <pc:picChg chg="add mod">
          <ac:chgData name="Murphy, Michael J. (Mike)" userId="b9647d09-a001-46c0-b4fe-91bce632689c" providerId="ADAL" clId="{0D3D8150-815C-41B4-A94C-02933F262D28}" dt="2022-04-04T19:21:17.759" v="1984" actId="1076"/>
          <ac:picMkLst>
            <pc:docMk/>
            <pc:sldMk cId="2187308945" sldId="5318"/>
            <ac:picMk id="9" creationId="{5A843A76-2E06-4637-ADD8-EB2B11B0F2A6}"/>
          </ac:picMkLst>
        </pc:picChg>
        <pc:picChg chg="add mod modCrop">
          <ac:chgData name="Murphy, Michael J. (Mike)" userId="b9647d09-a001-46c0-b4fe-91bce632689c" providerId="ADAL" clId="{0D3D8150-815C-41B4-A94C-02933F262D28}" dt="2022-04-04T19:21:53.154" v="1996" actId="692"/>
          <ac:picMkLst>
            <pc:docMk/>
            <pc:sldMk cId="2187308945" sldId="5318"/>
            <ac:picMk id="13" creationId="{413208C1-3FE7-4071-9CD0-59599013B470}"/>
          </ac:picMkLst>
        </pc:picChg>
      </pc:sldChg>
    </pc:docChg>
  </pc:docChgLst>
  <pc:docChgLst>
    <pc:chgData name="Murphy, Michael J. (Mike)" userId="b9647d09-a001-46c0-b4fe-91bce632689c" providerId="ADAL" clId="{8C705B6E-E538-4782-8A77-F04074666917}"/>
    <pc:docChg chg="undo custSel addSld delSld modSld sldOrd">
      <pc:chgData name="Murphy, Michael J. (Mike)" userId="b9647d09-a001-46c0-b4fe-91bce632689c" providerId="ADAL" clId="{8C705B6E-E538-4782-8A77-F04074666917}" dt="2022-04-20T14:19:59.541" v="10261" actId="165"/>
      <pc:docMkLst>
        <pc:docMk/>
      </pc:docMkLst>
      <pc:sldChg chg="modSp">
        <pc:chgData name="Murphy, Michael J. (Mike)" userId="b9647d09-a001-46c0-b4fe-91bce632689c" providerId="ADAL" clId="{8C705B6E-E538-4782-8A77-F04074666917}" dt="2022-04-08T20:45:13.476" v="9934" actId="20577"/>
        <pc:sldMkLst>
          <pc:docMk/>
          <pc:sldMk cId="0" sldId="256"/>
        </pc:sldMkLst>
        <pc:spChg chg="mod">
          <ac:chgData name="Murphy, Michael J. (Mike)" userId="b9647d09-a001-46c0-b4fe-91bce632689c" providerId="ADAL" clId="{8C705B6E-E538-4782-8A77-F04074666917}" dt="2022-04-08T20:45:13.476" v="9934" actId="20577"/>
          <ac:spMkLst>
            <pc:docMk/>
            <pc:sldMk cId="0" sldId="256"/>
            <ac:spMk id="15363" creationId="{00000000-0000-0000-0000-000000000000}"/>
          </ac:spMkLst>
        </pc:spChg>
      </pc:sldChg>
      <pc:sldChg chg="del">
        <pc:chgData name="Murphy, Michael J. (Mike)" userId="b9647d09-a001-46c0-b4fe-91bce632689c" providerId="ADAL" clId="{8C705B6E-E538-4782-8A77-F04074666917}" dt="2022-04-06T15:10:18.513" v="5615" actId="2696"/>
        <pc:sldMkLst>
          <pc:docMk/>
          <pc:sldMk cId="0" sldId="258"/>
        </pc:sldMkLst>
      </pc:sldChg>
      <pc:sldChg chg="del">
        <pc:chgData name="Murphy, Michael J. (Mike)" userId="b9647d09-a001-46c0-b4fe-91bce632689c" providerId="ADAL" clId="{8C705B6E-E538-4782-8A77-F04074666917}" dt="2022-04-06T15:10:19.026" v="5625" actId="2696"/>
        <pc:sldMkLst>
          <pc:docMk/>
          <pc:sldMk cId="0" sldId="262"/>
        </pc:sldMkLst>
      </pc:sldChg>
      <pc:sldChg chg="del">
        <pc:chgData name="Murphy, Michael J. (Mike)" userId="b9647d09-a001-46c0-b4fe-91bce632689c" providerId="ADAL" clId="{8C705B6E-E538-4782-8A77-F04074666917}" dt="2022-04-06T15:10:19.296" v="5635" actId="2696"/>
        <pc:sldMkLst>
          <pc:docMk/>
          <pc:sldMk cId="0" sldId="267"/>
        </pc:sldMkLst>
      </pc:sldChg>
      <pc:sldChg chg="del">
        <pc:chgData name="Murphy, Michael J. (Mike)" userId="b9647d09-a001-46c0-b4fe-91bce632689c" providerId="ADAL" clId="{8C705B6E-E538-4782-8A77-F04074666917}" dt="2022-04-06T15:10:19.136" v="5627" actId="2696"/>
        <pc:sldMkLst>
          <pc:docMk/>
          <pc:sldMk cId="4240343052" sldId="271"/>
        </pc:sldMkLst>
      </pc:sldChg>
      <pc:sldChg chg="del">
        <pc:chgData name="Murphy, Michael J. (Mike)" userId="b9647d09-a001-46c0-b4fe-91bce632689c" providerId="ADAL" clId="{8C705B6E-E538-4782-8A77-F04074666917}" dt="2022-04-06T15:10:19.286" v="5634" actId="2696"/>
        <pc:sldMkLst>
          <pc:docMk/>
          <pc:sldMk cId="338044765" sldId="272"/>
        </pc:sldMkLst>
      </pc:sldChg>
      <pc:sldChg chg="del">
        <pc:chgData name="Murphy, Michael J. (Mike)" userId="b9647d09-a001-46c0-b4fe-91bce632689c" providerId="ADAL" clId="{8C705B6E-E538-4782-8A77-F04074666917}" dt="2022-04-06T15:10:18.846" v="5622" actId="2696"/>
        <pc:sldMkLst>
          <pc:docMk/>
          <pc:sldMk cId="2184667149" sldId="273"/>
        </pc:sldMkLst>
      </pc:sldChg>
      <pc:sldChg chg="del">
        <pc:chgData name="Murphy, Michael J. (Mike)" userId="b9647d09-a001-46c0-b4fe-91bce632689c" providerId="ADAL" clId="{8C705B6E-E538-4782-8A77-F04074666917}" dt="2022-04-06T15:10:18.646" v="5618" actId="2696"/>
        <pc:sldMkLst>
          <pc:docMk/>
          <pc:sldMk cId="1128923421" sldId="276"/>
        </pc:sldMkLst>
      </pc:sldChg>
      <pc:sldChg chg="del">
        <pc:chgData name="Murphy, Michael J. (Mike)" userId="b9647d09-a001-46c0-b4fe-91bce632689c" providerId="ADAL" clId="{8C705B6E-E538-4782-8A77-F04074666917}" dt="2022-04-06T15:10:23.874" v="5647" actId="2696"/>
        <pc:sldMkLst>
          <pc:docMk/>
          <pc:sldMk cId="3674195676" sldId="277"/>
        </pc:sldMkLst>
      </pc:sldChg>
      <pc:sldChg chg="del">
        <pc:chgData name="Murphy, Michael J. (Mike)" userId="b9647d09-a001-46c0-b4fe-91bce632689c" providerId="ADAL" clId="{8C705B6E-E538-4782-8A77-F04074666917}" dt="2022-04-06T15:10:18.826" v="5621" actId="2696"/>
        <pc:sldMkLst>
          <pc:docMk/>
          <pc:sldMk cId="1180894252" sldId="278"/>
        </pc:sldMkLst>
      </pc:sldChg>
      <pc:sldChg chg="del">
        <pc:chgData name="Murphy, Michael J. (Mike)" userId="b9647d09-a001-46c0-b4fe-91bce632689c" providerId="ADAL" clId="{8C705B6E-E538-4782-8A77-F04074666917}" dt="2022-04-06T15:10:18.956" v="5623" actId="2696"/>
        <pc:sldMkLst>
          <pc:docMk/>
          <pc:sldMk cId="300373389" sldId="279"/>
        </pc:sldMkLst>
      </pc:sldChg>
      <pc:sldChg chg="del">
        <pc:chgData name="Murphy, Michael J. (Mike)" userId="b9647d09-a001-46c0-b4fe-91bce632689c" providerId="ADAL" clId="{8C705B6E-E538-4782-8A77-F04074666917}" dt="2022-04-06T15:10:19.046" v="5626" actId="2696"/>
        <pc:sldMkLst>
          <pc:docMk/>
          <pc:sldMk cId="2992672922" sldId="280"/>
        </pc:sldMkLst>
      </pc:sldChg>
      <pc:sldChg chg="del">
        <pc:chgData name="Murphy, Michael J. (Mike)" userId="b9647d09-a001-46c0-b4fe-91bce632689c" providerId="ADAL" clId="{8C705B6E-E538-4782-8A77-F04074666917}" dt="2022-04-06T15:10:19.236" v="5631" actId="2696"/>
        <pc:sldMkLst>
          <pc:docMk/>
          <pc:sldMk cId="33275364" sldId="281"/>
        </pc:sldMkLst>
      </pc:sldChg>
      <pc:sldChg chg="del">
        <pc:chgData name="Murphy, Michael J. (Mike)" userId="b9647d09-a001-46c0-b4fe-91bce632689c" providerId="ADAL" clId="{8C705B6E-E538-4782-8A77-F04074666917}" dt="2022-04-06T15:10:18.686" v="5619" actId="2696"/>
        <pc:sldMkLst>
          <pc:docMk/>
          <pc:sldMk cId="3752739353" sldId="282"/>
        </pc:sldMkLst>
      </pc:sldChg>
      <pc:sldChg chg="del">
        <pc:chgData name="Murphy, Michael J. (Mike)" userId="b9647d09-a001-46c0-b4fe-91bce632689c" providerId="ADAL" clId="{8C705B6E-E538-4782-8A77-F04074666917}" dt="2022-04-06T15:10:19.176" v="5628" actId="2696"/>
        <pc:sldMkLst>
          <pc:docMk/>
          <pc:sldMk cId="1996724714" sldId="283"/>
        </pc:sldMkLst>
      </pc:sldChg>
      <pc:sldChg chg="del">
        <pc:chgData name="Murphy, Michael J. (Mike)" userId="b9647d09-a001-46c0-b4fe-91bce632689c" providerId="ADAL" clId="{8C705B6E-E538-4782-8A77-F04074666917}" dt="2022-04-06T15:10:19.216" v="5629" actId="2696"/>
        <pc:sldMkLst>
          <pc:docMk/>
          <pc:sldMk cId="2131407313" sldId="284"/>
        </pc:sldMkLst>
      </pc:sldChg>
      <pc:sldChg chg="del">
        <pc:chgData name="Murphy, Michael J. (Mike)" userId="b9647d09-a001-46c0-b4fe-91bce632689c" providerId="ADAL" clId="{8C705B6E-E538-4782-8A77-F04074666917}" dt="2022-04-06T15:10:19.226" v="5630" actId="2696"/>
        <pc:sldMkLst>
          <pc:docMk/>
          <pc:sldMk cId="2639037652" sldId="286"/>
        </pc:sldMkLst>
      </pc:sldChg>
      <pc:sldChg chg="del">
        <pc:chgData name="Murphy, Michael J. (Mike)" userId="b9647d09-a001-46c0-b4fe-91bce632689c" providerId="ADAL" clId="{8C705B6E-E538-4782-8A77-F04074666917}" dt="2022-04-06T15:10:23.344" v="5637" actId="2696"/>
        <pc:sldMkLst>
          <pc:docMk/>
          <pc:sldMk cId="869371919" sldId="607"/>
        </pc:sldMkLst>
      </pc:sldChg>
      <pc:sldChg chg="del">
        <pc:chgData name="Murphy, Michael J. (Mike)" userId="b9647d09-a001-46c0-b4fe-91bce632689c" providerId="ADAL" clId="{8C705B6E-E538-4782-8A77-F04074666917}" dt="2022-04-06T15:10:23.874" v="5646" actId="2696"/>
        <pc:sldMkLst>
          <pc:docMk/>
          <pc:sldMk cId="30680109" sldId="714"/>
        </pc:sldMkLst>
      </pc:sldChg>
      <pc:sldChg chg="del">
        <pc:chgData name="Murphy, Michael J. (Mike)" userId="b9647d09-a001-46c0-b4fe-91bce632689c" providerId="ADAL" clId="{8C705B6E-E538-4782-8A77-F04074666917}" dt="2022-04-06T15:10:23.814" v="5642" actId="2696"/>
        <pc:sldMkLst>
          <pc:docMk/>
          <pc:sldMk cId="0" sldId="716"/>
        </pc:sldMkLst>
      </pc:sldChg>
      <pc:sldChg chg="del">
        <pc:chgData name="Murphy, Michael J. (Mike)" userId="b9647d09-a001-46c0-b4fe-91bce632689c" providerId="ADAL" clId="{8C705B6E-E538-4782-8A77-F04074666917}" dt="2022-04-06T15:10:18.553" v="5616" actId="2696"/>
        <pc:sldMkLst>
          <pc:docMk/>
          <pc:sldMk cId="2927445512" sldId="717"/>
        </pc:sldMkLst>
      </pc:sldChg>
      <pc:sldChg chg="del">
        <pc:chgData name="Murphy, Michael J. (Mike)" userId="b9647d09-a001-46c0-b4fe-91bce632689c" providerId="ADAL" clId="{8C705B6E-E538-4782-8A77-F04074666917}" dt="2022-04-06T15:10:19.016" v="5624" actId="2696"/>
        <pc:sldMkLst>
          <pc:docMk/>
          <pc:sldMk cId="1421014295" sldId="3360"/>
        </pc:sldMkLst>
      </pc:sldChg>
      <pc:sldChg chg="modSp del mod">
        <pc:chgData name="Murphy, Michael J. (Mike)" userId="b9647d09-a001-46c0-b4fe-91bce632689c" providerId="ADAL" clId="{8C705B6E-E538-4782-8A77-F04074666917}" dt="2022-04-06T15:10:19.296" v="5636"/>
        <pc:sldMkLst>
          <pc:docMk/>
          <pc:sldMk cId="2662825748" sldId="3361"/>
        </pc:sldMkLst>
        <pc:graphicFrameChg chg="mod">
          <ac:chgData name="Murphy, Michael J. (Mike)" userId="b9647d09-a001-46c0-b4fe-91bce632689c" providerId="ADAL" clId="{8C705B6E-E538-4782-8A77-F04074666917}" dt="2022-04-06T15:10:19.296" v="5636"/>
          <ac:graphicFrameMkLst>
            <pc:docMk/>
            <pc:sldMk cId="2662825748" sldId="3361"/>
            <ac:graphicFrameMk id="8" creationId="{0AE24B5C-F680-4543-94A6-0AC4A25F747B}"/>
          </ac:graphicFrameMkLst>
        </pc:graphicFrameChg>
        <pc:graphicFrameChg chg="mod">
          <ac:chgData name="Murphy, Michael J. (Mike)" userId="b9647d09-a001-46c0-b4fe-91bce632689c" providerId="ADAL" clId="{8C705B6E-E538-4782-8A77-F04074666917}" dt="2022-04-06T15:10:19.296" v="5636"/>
          <ac:graphicFrameMkLst>
            <pc:docMk/>
            <pc:sldMk cId="2662825748" sldId="3361"/>
            <ac:graphicFrameMk id="9" creationId="{8060E1C6-562A-4B62-8CDA-4B1CED4AC959}"/>
          </ac:graphicFrameMkLst>
        </pc:graphicFrameChg>
        <pc:graphicFrameChg chg="mod">
          <ac:chgData name="Murphy, Michael J. (Mike)" userId="b9647d09-a001-46c0-b4fe-91bce632689c" providerId="ADAL" clId="{8C705B6E-E538-4782-8A77-F04074666917}" dt="2022-04-06T15:10:19.296" v="5636"/>
          <ac:graphicFrameMkLst>
            <pc:docMk/>
            <pc:sldMk cId="2662825748" sldId="3361"/>
            <ac:graphicFrameMk id="10" creationId="{343400EF-887F-4CEE-9DAB-B258EE739F6C}"/>
          </ac:graphicFrameMkLst>
        </pc:graphicFrameChg>
        <pc:graphicFrameChg chg="mod">
          <ac:chgData name="Murphy, Michael J. (Mike)" userId="b9647d09-a001-46c0-b4fe-91bce632689c" providerId="ADAL" clId="{8C705B6E-E538-4782-8A77-F04074666917}" dt="2022-04-06T15:10:19.296" v="5636"/>
          <ac:graphicFrameMkLst>
            <pc:docMk/>
            <pc:sldMk cId="2662825748" sldId="3361"/>
            <ac:graphicFrameMk id="11" creationId="{E93BAF80-7E89-4FED-93D3-7E013462A7D4}"/>
          </ac:graphicFrameMkLst>
        </pc:graphicFrameChg>
        <pc:graphicFrameChg chg="mod">
          <ac:chgData name="Murphy, Michael J. (Mike)" userId="b9647d09-a001-46c0-b4fe-91bce632689c" providerId="ADAL" clId="{8C705B6E-E538-4782-8A77-F04074666917}" dt="2022-04-06T15:10:19.296" v="5636"/>
          <ac:graphicFrameMkLst>
            <pc:docMk/>
            <pc:sldMk cId="2662825748" sldId="3361"/>
            <ac:graphicFrameMk id="12" creationId="{54767DB8-EF65-4EED-BC5A-807186FB23F6}"/>
          </ac:graphicFrameMkLst>
        </pc:graphicFrameChg>
        <pc:graphicFrameChg chg="mod">
          <ac:chgData name="Murphy, Michael J. (Mike)" userId="b9647d09-a001-46c0-b4fe-91bce632689c" providerId="ADAL" clId="{8C705B6E-E538-4782-8A77-F04074666917}" dt="2022-04-06T15:10:19.296" v="5636"/>
          <ac:graphicFrameMkLst>
            <pc:docMk/>
            <pc:sldMk cId="2662825748" sldId="3361"/>
            <ac:graphicFrameMk id="13" creationId="{C98EC346-D60D-4792-BF4C-551EFA8D5E37}"/>
          </ac:graphicFrameMkLst>
        </pc:graphicFrameChg>
        <pc:graphicFrameChg chg="mod">
          <ac:chgData name="Murphy, Michael J. (Mike)" userId="b9647d09-a001-46c0-b4fe-91bce632689c" providerId="ADAL" clId="{8C705B6E-E538-4782-8A77-F04074666917}" dt="2022-04-06T15:10:19.296" v="5636"/>
          <ac:graphicFrameMkLst>
            <pc:docMk/>
            <pc:sldMk cId="2662825748" sldId="3361"/>
            <ac:graphicFrameMk id="14" creationId="{DAD641E8-B125-4146-A360-CF23CC706E84}"/>
          </ac:graphicFrameMkLst>
        </pc:graphicFrameChg>
        <pc:graphicFrameChg chg="mod">
          <ac:chgData name="Murphy, Michael J. (Mike)" userId="b9647d09-a001-46c0-b4fe-91bce632689c" providerId="ADAL" clId="{8C705B6E-E538-4782-8A77-F04074666917}" dt="2022-04-06T15:10:19.296" v="5636"/>
          <ac:graphicFrameMkLst>
            <pc:docMk/>
            <pc:sldMk cId="2662825748" sldId="3361"/>
            <ac:graphicFrameMk id="15" creationId="{AA13885F-4988-46FE-AEA3-C13815A3A698}"/>
          </ac:graphicFrameMkLst>
        </pc:graphicFrameChg>
        <pc:graphicFrameChg chg="mod">
          <ac:chgData name="Murphy, Michael J. (Mike)" userId="b9647d09-a001-46c0-b4fe-91bce632689c" providerId="ADAL" clId="{8C705B6E-E538-4782-8A77-F04074666917}" dt="2022-04-06T15:10:19.296" v="5636"/>
          <ac:graphicFrameMkLst>
            <pc:docMk/>
            <pc:sldMk cId="2662825748" sldId="3361"/>
            <ac:graphicFrameMk id="16" creationId="{AA9CE384-67BD-4DE3-A0A1-C5675C09D8FB}"/>
          </ac:graphicFrameMkLst>
        </pc:graphicFrameChg>
        <pc:graphicFrameChg chg="mod">
          <ac:chgData name="Murphy, Michael J. (Mike)" userId="b9647d09-a001-46c0-b4fe-91bce632689c" providerId="ADAL" clId="{8C705B6E-E538-4782-8A77-F04074666917}" dt="2022-04-06T15:10:19.296" v="5636"/>
          <ac:graphicFrameMkLst>
            <pc:docMk/>
            <pc:sldMk cId="2662825748" sldId="3361"/>
            <ac:graphicFrameMk id="17" creationId="{A2FD2A81-67DC-480B-9C45-384497C333C1}"/>
          </ac:graphicFrameMkLst>
        </pc:graphicFrameChg>
        <pc:graphicFrameChg chg="mod">
          <ac:chgData name="Murphy, Michael J. (Mike)" userId="b9647d09-a001-46c0-b4fe-91bce632689c" providerId="ADAL" clId="{8C705B6E-E538-4782-8A77-F04074666917}" dt="2022-04-06T15:10:19.296" v="5636"/>
          <ac:graphicFrameMkLst>
            <pc:docMk/>
            <pc:sldMk cId="2662825748" sldId="3361"/>
            <ac:graphicFrameMk id="18" creationId="{B4C9F8B0-3810-49E5-B057-04AACFD6ACD4}"/>
          </ac:graphicFrameMkLst>
        </pc:graphicFrameChg>
        <pc:graphicFrameChg chg="mod">
          <ac:chgData name="Murphy, Michael J. (Mike)" userId="b9647d09-a001-46c0-b4fe-91bce632689c" providerId="ADAL" clId="{8C705B6E-E538-4782-8A77-F04074666917}" dt="2022-04-06T15:10:19.296" v="5636"/>
          <ac:graphicFrameMkLst>
            <pc:docMk/>
            <pc:sldMk cId="2662825748" sldId="3361"/>
            <ac:graphicFrameMk id="19" creationId="{8D0763B4-EA9D-4794-BB47-6AE1AA96D778}"/>
          </ac:graphicFrameMkLst>
        </pc:graphicFrameChg>
        <pc:graphicFrameChg chg="mod">
          <ac:chgData name="Murphy, Michael J. (Mike)" userId="b9647d09-a001-46c0-b4fe-91bce632689c" providerId="ADAL" clId="{8C705B6E-E538-4782-8A77-F04074666917}" dt="2022-04-06T15:10:19.296" v="5636"/>
          <ac:graphicFrameMkLst>
            <pc:docMk/>
            <pc:sldMk cId="2662825748" sldId="3361"/>
            <ac:graphicFrameMk id="20" creationId="{69AB20B4-A517-423B-83DC-162B2D92FD8A}"/>
          </ac:graphicFrameMkLst>
        </pc:graphicFrameChg>
        <pc:graphicFrameChg chg="mod">
          <ac:chgData name="Murphy, Michael J. (Mike)" userId="b9647d09-a001-46c0-b4fe-91bce632689c" providerId="ADAL" clId="{8C705B6E-E538-4782-8A77-F04074666917}" dt="2022-04-06T15:10:19.296" v="5636"/>
          <ac:graphicFrameMkLst>
            <pc:docMk/>
            <pc:sldMk cId="2662825748" sldId="3361"/>
            <ac:graphicFrameMk id="21" creationId="{A0717DB8-FF79-421F-AB08-1DFF0A6ECD9B}"/>
          </ac:graphicFrameMkLst>
        </pc:graphicFrameChg>
        <pc:graphicFrameChg chg="mod">
          <ac:chgData name="Murphy, Michael J. (Mike)" userId="b9647d09-a001-46c0-b4fe-91bce632689c" providerId="ADAL" clId="{8C705B6E-E538-4782-8A77-F04074666917}" dt="2022-04-06T15:10:19.296" v="5636"/>
          <ac:graphicFrameMkLst>
            <pc:docMk/>
            <pc:sldMk cId="2662825748" sldId="3361"/>
            <ac:graphicFrameMk id="22" creationId="{9B8C3DB7-3A80-45AC-AAC0-632C14798576}"/>
          </ac:graphicFrameMkLst>
        </pc:graphicFrameChg>
      </pc:sldChg>
      <pc:sldChg chg="del">
        <pc:chgData name="Murphy, Michael J. (Mike)" userId="b9647d09-a001-46c0-b4fe-91bce632689c" providerId="ADAL" clId="{8C705B6E-E538-4782-8A77-F04074666917}" dt="2022-04-06T15:10:18.606" v="5617" actId="2696"/>
        <pc:sldMkLst>
          <pc:docMk/>
          <pc:sldMk cId="983680444" sldId="3362"/>
        </pc:sldMkLst>
      </pc:sldChg>
      <pc:sldChg chg="del">
        <pc:chgData name="Murphy, Michael J. (Mike)" userId="b9647d09-a001-46c0-b4fe-91bce632689c" providerId="ADAL" clId="{8C705B6E-E538-4782-8A77-F04074666917}" dt="2022-04-06T15:10:23.374" v="5638" actId="2696"/>
        <pc:sldMkLst>
          <pc:docMk/>
          <pc:sldMk cId="1881577201" sldId="3363"/>
        </pc:sldMkLst>
      </pc:sldChg>
      <pc:sldChg chg="del">
        <pc:chgData name="Murphy, Michael J. (Mike)" userId="b9647d09-a001-46c0-b4fe-91bce632689c" providerId="ADAL" clId="{8C705B6E-E538-4782-8A77-F04074666917}" dt="2022-04-06T15:10:23.404" v="5639" actId="2696"/>
        <pc:sldMkLst>
          <pc:docMk/>
          <pc:sldMk cId="2632464899" sldId="3366"/>
        </pc:sldMkLst>
      </pc:sldChg>
      <pc:sldChg chg="del">
        <pc:chgData name="Murphy, Michael J. (Mike)" userId="b9647d09-a001-46c0-b4fe-91bce632689c" providerId="ADAL" clId="{8C705B6E-E538-4782-8A77-F04074666917}" dt="2022-04-06T15:10:23.434" v="5640" actId="2696"/>
        <pc:sldMkLst>
          <pc:docMk/>
          <pc:sldMk cId="329675270" sldId="3368"/>
        </pc:sldMkLst>
      </pc:sldChg>
      <pc:sldChg chg="del">
        <pc:chgData name="Murphy, Michael J. (Mike)" userId="b9647d09-a001-46c0-b4fe-91bce632689c" providerId="ADAL" clId="{8C705B6E-E538-4782-8A77-F04074666917}" dt="2022-04-06T15:10:19.266" v="5632" actId="2696"/>
        <pc:sldMkLst>
          <pc:docMk/>
          <pc:sldMk cId="384850862" sldId="3369"/>
        </pc:sldMkLst>
      </pc:sldChg>
      <pc:sldChg chg="del">
        <pc:chgData name="Murphy, Michael J. (Mike)" userId="b9647d09-a001-46c0-b4fe-91bce632689c" providerId="ADAL" clId="{8C705B6E-E538-4782-8A77-F04074666917}" dt="2022-04-06T15:10:23.774" v="5641" actId="2696"/>
        <pc:sldMkLst>
          <pc:docMk/>
          <pc:sldMk cId="1005307476" sldId="3370"/>
        </pc:sldMkLst>
      </pc:sldChg>
      <pc:sldChg chg="del">
        <pc:chgData name="Murphy, Michael J. (Mike)" userId="b9647d09-a001-46c0-b4fe-91bce632689c" providerId="ADAL" clId="{8C705B6E-E538-4782-8A77-F04074666917}" dt="2022-04-06T15:10:19.276" v="5633" actId="2696"/>
        <pc:sldMkLst>
          <pc:docMk/>
          <pc:sldMk cId="742638892" sldId="3371"/>
        </pc:sldMkLst>
      </pc:sldChg>
      <pc:sldChg chg="del">
        <pc:chgData name="Murphy, Michael J. (Mike)" userId="b9647d09-a001-46c0-b4fe-91bce632689c" providerId="ADAL" clId="{8C705B6E-E538-4782-8A77-F04074666917}" dt="2022-04-06T15:10:23.814" v="5644" actId="2696"/>
        <pc:sldMkLst>
          <pc:docMk/>
          <pc:sldMk cId="2878091747" sldId="3372"/>
        </pc:sldMkLst>
      </pc:sldChg>
      <pc:sldChg chg="del">
        <pc:chgData name="Murphy, Michael J. (Mike)" userId="b9647d09-a001-46c0-b4fe-91bce632689c" providerId="ADAL" clId="{8C705B6E-E538-4782-8A77-F04074666917}" dt="2022-04-06T15:10:23.844" v="5645" actId="2696"/>
        <pc:sldMkLst>
          <pc:docMk/>
          <pc:sldMk cId="3046838414" sldId="3373"/>
        </pc:sldMkLst>
      </pc:sldChg>
      <pc:sldChg chg="delSp modSp">
        <pc:chgData name="Murphy, Michael J. (Mike)" userId="b9647d09-a001-46c0-b4fe-91bce632689c" providerId="ADAL" clId="{8C705B6E-E538-4782-8A77-F04074666917}" dt="2022-04-06T15:04:58.840" v="5340" actId="20577"/>
        <pc:sldMkLst>
          <pc:docMk/>
          <pc:sldMk cId="2439160454" sldId="5315"/>
        </pc:sldMkLst>
        <pc:spChg chg="mod">
          <ac:chgData name="Murphy, Michael J. (Mike)" userId="b9647d09-a001-46c0-b4fe-91bce632689c" providerId="ADAL" clId="{8C705B6E-E538-4782-8A77-F04074666917}" dt="2022-04-04T19:30:38.913" v="400" actId="313"/>
          <ac:spMkLst>
            <pc:docMk/>
            <pc:sldMk cId="2439160454" sldId="5315"/>
            <ac:spMk id="3" creationId="{00000000-0000-0000-0000-000000000000}"/>
          </ac:spMkLst>
        </pc:spChg>
        <pc:spChg chg="mod">
          <ac:chgData name="Murphy, Michael J. (Mike)" userId="b9647d09-a001-46c0-b4fe-91bce632689c" providerId="ADAL" clId="{8C705B6E-E538-4782-8A77-F04074666917}" dt="2022-04-06T15:04:58.840" v="5340" actId="20577"/>
          <ac:spMkLst>
            <pc:docMk/>
            <pc:sldMk cId="2439160454" sldId="5315"/>
            <ac:spMk id="17410" creationId="{00000000-0000-0000-0000-000000000000}"/>
          </ac:spMkLst>
        </pc:spChg>
        <pc:graphicFrameChg chg="del">
          <ac:chgData name="Murphy, Michael J. (Mike)" userId="b9647d09-a001-46c0-b4fe-91bce632689c" providerId="ADAL" clId="{8C705B6E-E538-4782-8A77-F04074666917}" dt="2022-04-04T19:27:02.527" v="22" actId="478"/>
          <ac:graphicFrameMkLst>
            <pc:docMk/>
            <pc:sldMk cId="2439160454" sldId="5315"/>
            <ac:graphicFrameMk id="2" creationId="{54BF6021-E76E-4D45-93E5-E547E4A92F5F}"/>
          </ac:graphicFrameMkLst>
        </pc:graphicFrameChg>
      </pc:sldChg>
      <pc:sldChg chg="del">
        <pc:chgData name="Murphy, Michael J. (Mike)" userId="b9647d09-a001-46c0-b4fe-91bce632689c" providerId="ADAL" clId="{8C705B6E-E538-4782-8A77-F04074666917}" dt="2022-04-04T19:30:50.391" v="401" actId="2696"/>
        <pc:sldMkLst>
          <pc:docMk/>
          <pc:sldMk cId="3208053933" sldId="5316"/>
        </pc:sldMkLst>
      </pc:sldChg>
      <pc:sldChg chg="modSp">
        <pc:chgData name="Murphy, Michael J. (Mike)" userId="b9647d09-a001-46c0-b4fe-91bce632689c" providerId="ADAL" clId="{8C705B6E-E538-4782-8A77-F04074666917}" dt="2022-04-04T19:43:47.637" v="1386" actId="20577"/>
        <pc:sldMkLst>
          <pc:docMk/>
          <pc:sldMk cId="2844761002" sldId="5317"/>
        </pc:sldMkLst>
        <pc:spChg chg="mod">
          <ac:chgData name="Murphy, Michael J. (Mike)" userId="b9647d09-a001-46c0-b4fe-91bce632689c" providerId="ADAL" clId="{8C705B6E-E538-4782-8A77-F04074666917}" dt="2022-04-04T19:31:58.874" v="521" actId="20577"/>
          <ac:spMkLst>
            <pc:docMk/>
            <pc:sldMk cId="2844761002" sldId="5317"/>
            <ac:spMk id="2" creationId="{933AC89C-538F-4032-9031-620BEC357E6C}"/>
          </ac:spMkLst>
        </pc:spChg>
        <pc:spChg chg="mod">
          <ac:chgData name="Murphy, Michael J. (Mike)" userId="b9647d09-a001-46c0-b4fe-91bce632689c" providerId="ADAL" clId="{8C705B6E-E538-4782-8A77-F04074666917}" dt="2022-04-04T19:43:47.637" v="1386" actId="20577"/>
          <ac:spMkLst>
            <pc:docMk/>
            <pc:sldMk cId="2844761002" sldId="5317"/>
            <ac:spMk id="3" creationId="{AC80AF26-15B5-4813-BCCB-0F24E478913B}"/>
          </ac:spMkLst>
        </pc:spChg>
      </pc:sldChg>
      <pc:sldChg chg="addSp delSp modSp">
        <pc:chgData name="Murphy, Michael J. (Mike)" userId="b9647d09-a001-46c0-b4fe-91bce632689c" providerId="ADAL" clId="{8C705B6E-E538-4782-8A77-F04074666917}" dt="2022-04-20T14:19:59.541" v="10261" actId="165"/>
        <pc:sldMkLst>
          <pc:docMk/>
          <pc:sldMk cId="2187308945" sldId="5318"/>
        </pc:sldMkLst>
        <pc:spChg chg="mod">
          <ac:chgData name="Murphy, Michael J. (Mike)" userId="b9647d09-a001-46c0-b4fe-91bce632689c" providerId="ADAL" clId="{8C705B6E-E538-4782-8A77-F04074666917}" dt="2022-04-04T19:32:02.488" v="524" actId="20577"/>
          <ac:spMkLst>
            <pc:docMk/>
            <pc:sldMk cId="2187308945" sldId="5318"/>
            <ac:spMk id="2" creationId="{933AC89C-538F-4032-9031-620BEC357E6C}"/>
          </ac:spMkLst>
        </pc:spChg>
        <pc:spChg chg="mod topLvl">
          <ac:chgData name="Murphy, Michael J. (Mike)" userId="b9647d09-a001-46c0-b4fe-91bce632689c" providerId="ADAL" clId="{8C705B6E-E538-4782-8A77-F04074666917}" dt="2022-04-20T14:19:59.541" v="10261" actId="165"/>
          <ac:spMkLst>
            <pc:docMk/>
            <pc:sldMk cId="2187308945" sldId="5318"/>
            <ac:spMk id="11" creationId="{AED5877E-3890-4C46-B7F7-F9E73529CF92}"/>
          </ac:spMkLst>
        </pc:spChg>
        <pc:spChg chg="mod topLvl">
          <ac:chgData name="Murphy, Michael J. (Mike)" userId="b9647d09-a001-46c0-b4fe-91bce632689c" providerId="ADAL" clId="{8C705B6E-E538-4782-8A77-F04074666917}" dt="2022-04-20T14:19:59.541" v="10261" actId="165"/>
          <ac:spMkLst>
            <pc:docMk/>
            <pc:sldMk cId="2187308945" sldId="5318"/>
            <ac:spMk id="12" creationId="{62FA7692-15EE-43DA-8134-DF8A860C7125}"/>
          </ac:spMkLst>
        </pc:spChg>
        <pc:grpChg chg="add del mod">
          <ac:chgData name="Murphy, Michael J. (Mike)" userId="b9647d09-a001-46c0-b4fe-91bce632689c" providerId="ADAL" clId="{8C705B6E-E538-4782-8A77-F04074666917}" dt="2022-04-20T14:19:59.541" v="10261" actId="165"/>
          <ac:grpSpMkLst>
            <pc:docMk/>
            <pc:sldMk cId="2187308945" sldId="5318"/>
            <ac:grpSpMk id="5" creationId="{354009FF-6EAA-4DD6-9532-A40C1C284CE8}"/>
          </ac:grpSpMkLst>
        </pc:grpChg>
        <pc:picChg chg="mod topLvl">
          <ac:chgData name="Murphy, Michael J. (Mike)" userId="b9647d09-a001-46c0-b4fe-91bce632689c" providerId="ADAL" clId="{8C705B6E-E538-4782-8A77-F04074666917}" dt="2022-04-20T14:19:59.541" v="10261" actId="165"/>
          <ac:picMkLst>
            <pc:docMk/>
            <pc:sldMk cId="2187308945" sldId="5318"/>
            <ac:picMk id="9" creationId="{5A843A76-2E06-4637-ADD8-EB2B11B0F2A6}"/>
          </ac:picMkLst>
        </pc:picChg>
      </pc:sldChg>
      <pc:sldChg chg="modSp add del ord">
        <pc:chgData name="Murphy, Michael J. (Mike)" userId="b9647d09-a001-46c0-b4fe-91bce632689c" providerId="ADAL" clId="{8C705B6E-E538-4782-8A77-F04074666917}" dt="2022-04-06T14:51:47.700" v="4103" actId="2696"/>
        <pc:sldMkLst>
          <pc:docMk/>
          <pc:sldMk cId="4068513069" sldId="5319"/>
        </pc:sldMkLst>
        <pc:spChg chg="mod">
          <ac:chgData name="Murphy, Michael J. (Mike)" userId="b9647d09-a001-46c0-b4fe-91bce632689c" providerId="ADAL" clId="{8C705B6E-E538-4782-8A77-F04074666917}" dt="2022-04-04T19:30:57.890" v="410" actId="20577"/>
          <ac:spMkLst>
            <pc:docMk/>
            <pc:sldMk cId="4068513069" sldId="5319"/>
            <ac:spMk id="2" creationId="{026CFB9A-2471-462D-8436-E11085A6E86F}"/>
          </ac:spMkLst>
        </pc:spChg>
        <pc:spChg chg="mod">
          <ac:chgData name="Murphy, Michael J. (Mike)" userId="b9647d09-a001-46c0-b4fe-91bce632689c" providerId="ADAL" clId="{8C705B6E-E538-4782-8A77-F04074666917}" dt="2022-04-06T14:49:24.788" v="3996" actId="113"/>
          <ac:spMkLst>
            <pc:docMk/>
            <pc:sldMk cId="4068513069" sldId="5319"/>
            <ac:spMk id="3" creationId="{87E3BBFD-07C8-40B8-BE00-4A06D65DF6F8}"/>
          </ac:spMkLst>
        </pc:spChg>
      </pc:sldChg>
      <pc:sldChg chg="modSp add">
        <pc:chgData name="Murphy, Michael J. (Mike)" userId="b9647d09-a001-46c0-b4fe-91bce632689c" providerId="ADAL" clId="{8C705B6E-E538-4782-8A77-F04074666917}" dt="2022-04-04T19:43:55.113" v="1388"/>
        <pc:sldMkLst>
          <pc:docMk/>
          <pc:sldMk cId="3996840815" sldId="5320"/>
        </pc:sldMkLst>
        <pc:spChg chg="mod">
          <ac:chgData name="Murphy, Michael J. (Mike)" userId="b9647d09-a001-46c0-b4fe-91bce632689c" providerId="ADAL" clId="{8C705B6E-E538-4782-8A77-F04074666917}" dt="2022-04-04T19:32:28.076" v="528" actId="20577"/>
          <ac:spMkLst>
            <pc:docMk/>
            <pc:sldMk cId="3996840815" sldId="5320"/>
            <ac:spMk id="2" creationId="{933AC89C-538F-4032-9031-620BEC357E6C}"/>
          </ac:spMkLst>
        </pc:spChg>
        <pc:spChg chg="mod">
          <ac:chgData name="Murphy, Michael J. (Mike)" userId="b9647d09-a001-46c0-b4fe-91bce632689c" providerId="ADAL" clId="{8C705B6E-E538-4782-8A77-F04074666917}" dt="2022-04-04T19:43:55.113" v="1388"/>
          <ac:spMkLst>
            <pc:docMk/>
            <pc:sldMk cId="3996840815" sldId="5320"/>
            <ac:spMk id="3" creationId="{AC80AF26-15B5-4813-BCCB-0F24E478913B}"/>
          </ac:spMkLst>
        </pc:spChg>
      </pc:sldChg>
      <pc:sldChg chg="addSp delSp modSp add">
        <pc:chgData name="Murphy, Michael J. (Mike)" userId="b9647d09-a001-46c0-b4fe-91bce632689c" providerId="ADAL" clId="{8C705B6E-E538-4782-8A77-F04074666917}" dt="2022-04-05T19:57:03.013" v="1680"/>
        <pc:sldMkLst>
          <pc:docMk/>
          <pc:sldMk cId="312316572" sldId="5321"/>
        </pc:sldMkLst>
        <pc:spChg chg="mod">
          <ac:chgData name="Murphy, Michael J. (Mike)" userId="b9647d09-a001-46c0-b4fe-91bce632689c" providerId="ADAL" clId="{8C705B6E-E538-4782-8A77-F04074666917}" dt="2022-04-04T19:42:02.232" v="1193" actId="20577"/>
          <ac:spMkLst>
            <pc:docMk/>
            <pc:sldMk cId="312316572" sldId="5321"/>
            <ac:spMk id="2" creationId="{933AC89C-538F-4032-9031-620BEC357E6C}"/>
          </ac:spMkLst>
        </pc:spChg>
        <pc:spChg chg="mod">
          <ac:chgData name="Murphy, Michael J. (Mike)" userId="b9647d09-a001-46c0-b4fe-91bce632689c" providerId="ADAL" clId="{8C705B6E-E538-4782-8A77-F04074666917}" dt="2022-04-04T19:56:34.883" v="1661" actId="20577"/>
          <ac:spMkLst>
            <pc:docMk/>
            <pc:sldMk cId="312316572" sldId="5321"/>
            <ac:spMk id="3" creationId="{AC80AF26-15B5-4813-BCCB-0F24E478913B}"/>
          </ac:spMkLst>
        </pc:spChg>
        <pc:spChg chg="add del">
          <ac:chgData name="Murphy, Michael J. (Mike)" userId="b9647d09-a001-46c0-b4fe-91bce632689c" providerId="ADAL" clId="{8C705B6E-E538-4782-8A77-F04074666917}" dt="2022-04-05T19:57:03.013" v="1680"/>
          <ac:spMkLst>
            <pc:docMk/>
            <pc:sldMk cId="312316572" sldId="5321"/>
            <ac:spMk id="7" creationId="{13AE2F7A-ED5F-4967-AA26-51DEC59CFEFC}"/>
          </ac:spMkLst>
        </pc:spChg>
        <pc:spChg chg="mod">
          <ac:chgData name="Murphy, Michael J. (Mike)" userId="b9647d09-a001-46c0-b4fe-91bce632689c" providerId="ADAL" clId="{8C705B6E-E538-4782-8A77-F04074666917}" dt="2022-04-04T19:54:28.662" v="1514" actId="1076"/>
          <ac:spMkLst>
            <pc:docMk/>
            <pc:sldMk cId="312316572" sldId="5321"/>
            <ac:spMk id="10" creationId="{E310692B-501D-46E7-B783-61C86A4D9CD3}"/>
          </ac:spMkLst>
        </pc:spChg>
        <pc:spChg chg="mod">
          <ac:chgData name="Murphy, Michael J. (Mike)" userId="b9647d09-a001-46c0-b4fe-91bce632689c" providerId="ADAL" clId="{8C705B6E-E538-4782-8A77-F04074666917}" dt="2022-04-04T19:54:34.474" v="1515" actId="1076"/>
          <ac:spMkLst>
            <pc:docMk/>
            <pc:sldMk cId="312316572" sldId="5321"/>
            <ac:spMk id="11" creationId="{AED5877E-3890-4C46-B7F7-F9E73529CF92}"/>
          </ac:spMkLst>
        </pc:spChg>
        <pc:spChg chg="mod">
          <ac:chgData name="Murphy, Michael J. (Mike)" userId="b9647d09-a001-46c0-b4fe-91bce632689c" providerId="ADAL" clId="{8C705B6E-E538-4782-8A77-F04074666917}" dt="2022-04-04T19:56:40.021" v="1663" actId="1076"/>
          <ac:spMkLst>
            <pc:docMk/>
            <pc:sldMk cId="312316572" sldId="5321"/>
            <ac:spMk id="12" creationId="{62FA7692-15EE-43DA-8134-DF8A860C7125}"/>
          </ac:spMkLst>
        </pc:spChg>
        <pc:spChg chg="del">
          <ac:chgData name="Murphy, Michael J. (Mike)" userId="b9647d09-a001-46c0-b4fe-91bce632689c" providerId="ADAL" clId="{8C705B6E-E538-4782-8A77-F04074666917}" dt="2022-04-04T19:55:52.464" v="1653" actId="478"/>
          <ac:spMkLst>
            <pc:docMk/>
            <pc:sldMk cId="312316572" sldId="5321"/>
            <ac:spMk id="14" creationId="{708AB84C-E568-4C43-9987-AB7F1A26D5DF}"/>
          </ac:spMkLst>
        </pc:spChg>
        <pc:picChg chg="add mod">
          <ac:chgData name="Murphy, Michael J. (Mike)" userId="b9647d09-a001-46c0-b4fe-91bce632689c" providerId="ADAL" clId="{8C705B6E-E538-4782-8A77-F04074666917}" dt="2022-04-04T19:54:14.234" v="1513" actId="1076"/>
          <ac:picMkLst>
            <pc:docMk/>
            <pc:sldMk cId="312316572" sldId="5321"/>
            <ac:picMk id="5" creationId="{B642074F-CAF7-4BCA-8D81-8258EBA5C581}"/>
          </ac:picMkLst>
        </pc:picChg>
        <pc:picChg chg="add mod">
          <ac:chgData name="Murphy, Michael J. (Mike)" userId="b9647d09-a001-46c0-b4fe-91bce632689c" providerId="ADAL" clId="{8C705B6E-E538-4782-8A77-F04074666917}" dt="2022-04-04T19:56:37.672" v="1662" actId="1076"/>
          <ac:picMkLst>
            <pc:docMk/>
            <pc:sldMk cId="312316572" sldId="5321"/>
            <ac:picMk id="6" creationId="{E2026857-A855-4BF9-BC16-71AE5B6AE631}"/>
          </ac:picMkLst>
        </pc:picChg>
        <pc:picChg chg="del">
          <ac:chgData name="Murphy, Michael J. (Mike)" userId="b9647d09-a001-46c0-b4fe-91bce632689c" providerId="ADAL" clId="{8C705B6E-E538-4782-8A77-F04074666917}" dt="2022-04-04T19:42:04.885" v="1195" actId="478"/>
          <ac:picMkLst>
            <pc:docMk/>
            <pc:sldMk cId="312316572" sldId="5321"/>
            <ac:picMk id="9" creationId="{5A843A76-2E06-4637-ADD8-EB2B11B0F2A6}"/>
          </ac:picMkLst>
        </pc:picChg>
        <pc:picChg chg="del">
          <ac:chgData name="Murphy, Michael J. (Mike)" userId="b9647d09-a001-46c0-b4fe-91bce632689c" providerId="ADAL" clId="{8C705B6E-E538-4782-8A77-F04074666917}" dt="2022-04-04T19:42:04.291" v="1194" actId="478"/>
          <ac:picMkLst>
            <pc:docMk/>
            <pc:sldMk cId="312316572" sldId="5321"/>
            <ac:picMk id="13" creationId="{413208C1-3FE7-4071-9CD0-59599013B470}"/>
          </ac:picMkLst>
        </pc:picChg>
      </pc:sldChg>
      <pc:sldChg chg="addSp delSp modSp add ord">
        <pc:chgData name="Murphy, Michael J. (Mike)" userId="b9647d09-a001-46c0-b4fe-91bce632689c" providerId="ADAL" clId="{8C705B6E-E538-4782-8A77-F04074666917}" dt="2022-04-08T19:53:19.580" v="9690"/>
        <pc:sldMkLst>
          <pc:docMk/>
          <pc:sldMk cId="3569769205" sldId="5322"/>
        </pc:sldMkLst>
        <pc:spChg chg="mod">
          <ac:chgData name="Murphy, Michael J. (Mike)" userId="b9647d09-a001-46c0-b4fe-91bce632689c" providerId="ADAL" clId="{8C705B6E-E538-4782-8A77-F04074666917}" dt="2022-04-05T19:57:11.115" v="1692" actId="20577"/>
          <ac:spMkLst>
            <pc:docMk/>
            <pc:sldMk cId="3569769205" sldId="5322"/>
            <ac:spMk id="2" creationId="{AC1EF074-E227-452B-8469-B6071B180CED}"/>
          </ac:spMkLst>
        </pc:spChg>
        <pc:spChg chg="del">
          <ac:chgData name="Murphy, Michael J. (Mike)" userId="b9647d09-a001-46c0-b4fe-91bce632689c" providerId="ADAL" clId="{8C705B6E-E538-4782-8A77-F04074666917}" dt="2022-04-05T19:57:18.856" v="1693" actId="3680"/>
          <ac:spMkLst>
            <pc:docMk/>
            <pc:sldMk cId="3569769205" sldId="5322"/>
            <ac:spMk id="3" creationId="{A0A1E2D7-F498-4EB6-A461-10311A73616F}"/>
          </ac:spMkLst>
        </pc:spChg>
        <pc:graphicFrameChg chg="add mod ord modGraphic">
          <ac:chgData name="Murphy, Michael J. (Mike)" userId="b9647d09-a001-46c0-b4fe-91bce632689c" providerId="ADAL" clId="{8C705B6E-E538-4782-8A77-F04074666917}" dt="2022-04-06T15:37:14.075" v="5791" actId="2165"/>
          <ac:graphicFrameMkLst>
            <pc:docMk/>
            <pc:sldMk cId="3569769205" sldId="5322"/>
            <ac:graphicFrameMk id="5" creationId="{E5A18DD7-8746-41FD-8DAE-B5C906190210}"/>
          </ac:graphicFrameMkLst>
        </pc:graphicFrameChg>
      </pc:sldChg>
      <pc:sldChg chg="modSp add ord">
        <pc:chgData name="Murphy, Michael J. (Mike)" userId="b9647d09-a001-46c0-b4fe-91bce632689c" providerId="ADAL" clId="{8C705B6E-E538-4782-8A77-F04074666917}" dt="2022-04-08T19:52:57.440" v="9685"/>
        <pc:sldMkLst>
          <pc:docMk/>
          <pc:sldMk cId="1196813421" sldId="5323"/>
        </pc:sldMkLst>
        <pc:spChg chg="mod">
          <ac:chgData name="Murphy, Michael J. (Mike)" userId="b9647d09-a001-46c0-b4fe-91bce632689c" providerId="ADAL" clId="{8C705B6E-E538-4782-8A77-F04074666917}" dt="2022-04-05T20:41:17.764" v="2246" actId="20577"/>
          <ac:spMkLst>
            <pc:docMk/>
            <pc:sldMk cId="1196813421" sldId="5323"/>
            <ac:spMk id="2" creationId="{933AC89C-538F-4032-9031-620BEC357E6C}"/>
          </ac:spMkLst>
        </pc:spChg>
        <pc:spChg chg="mod">
          <ac:chgData name="Murphy, Michael J. (Mike)" userId="b9647d09-a001-46c0-b4fe-91bce632689c" providerId="ADAL" clId="{8C705B6E-E538-4782-8A77-F04074666917}" dt="2022-04-05T20:24:13.944" v="2037" actId="113"/>
          <ac:spMkLst>
            <pc:docMk/>
            <pc:sldMk cId="1196813421" sldId="5323"/>
            <ac:spMk id="3" creationId="{AC80AF26-15B5-4813-BCCB-0F24E478913B}"/>
          </ac:spMkLst>
        </pc:spChg>
      </pc:sldChg>
      <pc:sldChg chg="delSp modSp add del">
        <pc:chgData name="Murphy, Michael J. (Mike)" userId="b9647d09-a001-46c0-b4fe-91bce632689c" providerId="ADAL" clId="{8C705B6E-E538-4782-8A77-F04074666917}" dt="2022-04-05T20:35:54.603" v="2185" actId="2696"/>
        <pc:sldMkLst>
          <pc:docMk/>
          <pc:sldMk cId="2870132461" sldId="5324"/>
        </pc:sldMkLst>
        <pc:spChg chg="mod">
          <ac:chgData name="Murphy, Michael J. (Mike)" userId="b9647d09-a001-46c0-b4fe-91bce632689c" providerId="ADAL" clId="{8C705B6E-E538-4782-8A77-F04074666917}" dt="2022-04-05T20:00:07.266" v="1832"/>
          <ac:spMkLst>
            <pc:docMk/>
            <pc:sldMk cId="2870132461" sldId="5324"/>
            <ac:spMk id="2" creationId="{933AC89C-538F-4032-9031-620BEC357E6C}"/>
          </ac:spMkLst>
        </pc:spChg>
        <pc:spChg chg="mod">
          <ac:chgData name="Murphy, Michael J. (Mike)" userId="b9647d09-a001-46c0-b4fe-91bce632689c" providerId="ADAL" clId="{8C705B6E-E538-4782-8A77-F04074666917}" dt="2022-04-05T20:00:19.938" v="1839" actId="20577"/>
          <ac:spMkLst>
            <pc:docMk/>
            <pc:sldMk cId="2870132461" sldId="5324"/>
            <ac:spMk id="3" creationId="{AC80AF26-15B5-4813-BCCB-0F24E478913B}"/>
          </ac:spMkLst>
        </pc:spChg>
        <pc:picChg chg="del">
          <ac:chgData name="Murphy, Michael J. (Mike)" userId="b9647d09-a001-46c0-b4fe-91bce632689c" providerId="ADAL" clId="{8C705B6E-E538-4782-8A77-F04074666917}" dt="2022-04-05T20:00:11.567" v="1833" actId="478"/>
          <ac:picMkLst>
            <pc:docMk/>
            <pc:sldMk cId="2870132461" sldId="5324"/>
            <ac:picMk id="5" creationId="{B642074F-CAF7-4BCA-8D81-8258EBA5C581}"/>
          </ac:picMkLst>
        </pc:picChg>
        <pc:picChg chg="del">
          <ac:chgData name="Murphy, Michael J. (Mike)" userId="b9647d09-a001-46c0-b4fe-91bce632689c" providerId="ADAL" clId="{8C705B6E-E538-4782-8A77-F04074666917}" dt="2022-04-05T20:00:12.228" v="1834" actId="478"/>
          <ac:picMkLst>
            <pc:docMk/>
            <pc:sldMk cId="2870132461" sldId="5324"/>
            <ac:picMk id="6" creationId="{E2026857-A855-4BF9-BC16-71AE5B6AE631}"/>
          </ac:picMkLst>
        </pc:picChg>
      </pc:sldChg>
      <pc:sldChg chg="delSp modSp add del">
        <pc:chgData name="Murphy, Michael J. (Mike)" userId="b9647d09-a001-46c0-b4fe-91bce632689c" providerId="ADAL" clId="{8C705B6E-E538-4782-8A77-F04074666917}" dt="2022-04-05T20:41:13.037" v="2244" actId="2696"/>
        <pc:sldMkLst>
          <pc:docMk/>
          <pc:sldMk cId="18069815" sldId="5325"/>
        </pc:sldMkLst>
        <pc:spChg chg="mod">
          <ac:chgData name="Murphy, Michael J. (Mike)" userId="b9647d09-a001-46c0-b4fe-91bce632689c" providerId="ADAL" clId="{8C705B6E-E538-4782-8A77-F04074666917}" dt="2022-04-05T20:35:16.381" v="2172" actId="20577"/>
          <ac:spMkLst>
            <pc:docMk/>
            <pc:sldMk cId="18069815" sldId="5325"/>
            <ac:spMk id="2" creationId="{933AC89C-538F-4032-9031-620BEC357E6C}"/>
          </ac:spMkLst>
        </pc:spChg>
        <pc:spChg chg="mod">
          <ac:chgData name="Murphy, Michael J. (Mike)" userId="b9647d09-a001-46c0-b4fe-91bce632689c" providerId="ADAL" clId="{8C705B6E-E538-4782-8A77-F04074666917}" dt="2022-04-05T20:35:23.728" v="2175" actId="20577"/>
          <ac:spMkLst>
            <pc:docMk/>
            <pc:sldMk cId="18069815" sldId="5325"/>
            <ac:spMk id="3" creationId="{AC80AF26-15B5-4813-BCCB-0F24E478913B}"/>
          </ac:spMkLst>
        </pc:spChg>
        <pc:picChg chg="del">
          <ac:chgData name="Murphy, Michael J. (Mike)" userId="b9647d09-a001-46c0-b4fe-91bce632689c" providerId="ADAL" clId="{8C705B6E-E538-4782-8A77-F04074666917}" dt="2022-04-05T20:35:18.132" v="2173" actId="478"/>
          <ac:picMkLst>
            <pc:docMk/>
            <pc:sldMk cId="18069815" sldId="5325"/>
            <ac:picMk id="5" creationId="{B642074F-CAF7-4BCA-8D81-8258EBA5C581}"/>
          </ac:picMkLst>
        </pc:picChg>
        <pc:picChg chg="del">
          <ac:chgData name="Murphy, Michael J. (Mike)" userId="b9647d09-a001-46c0-b4fe-91bce632689c" providerId="ADAL" clId="{8C705B6E-E538-4782-8A77-F04074666917}" dt="2022-04-05T20:35:18.973" v="2174" actId="478"/>
          <ac:picMkLst>
            <pc:docMk/>
            <pc:sldMk cId="18069815" sldId="5325"/>
            <ac:picMk id="6" creationId="{E2026857-A855-4BF9-BC16-71AE5B6AE631}"/>
          </ac:picMkLst>
        </pc:picChg>
      </pc:sldChg>
      <pc:sldChg chg="modSp add">
        <pc:chgData name="Murphy, Michael J. (Mike)" userId="b9647d09-a001-46c0-b4fe-91bce632689c" providerId="ADAL" clId="{8C705B6E-E538-4782-8A77-F04074666917}" dt="2022-04-06T14:10:21.999" v="2996" actId="27636"/>
        <pc:sldMkLst>
          <pc:docMk/>
          <pc:sldMk cId="249126225" sldId="5326"/>
        </pc:sldMkLst>
        <pc:spChg chg="mod">
          <ac:chgData name="Murphy, Michael J. (Mike)" userId="b9647d09-a001-46c0-b4fe-91bce632689c" providerId="ADAL" clId="{8C705B6E-E538-4782-8A77-F04074666917}" dt="2022-04-05T20:35:04.893" v="2155" actId="20577"/>
          <ac:spMkLst>
            <pc:docMk/>
            <pc:sldMk cId="249126225" sldId="5326"/>
            <ac:spMk id="2" creationId="{933AC89C-538F-4032-9031-620BEC357E6C}"/>
          </ac:spMkLst>
        </pc:spChg>
        <pc:spChg chg="mod">
          <ac:chgData name="Murphy, Michael J. (Mike)" userId="b9647d09-a001-46c0-b4fe-91bce632689c" providerId="ADAL" clId="{8C705B6E-E538-4782-8A77-F04074666917}" dt="2022-04-06T14:10:21.999" v="2996" actId="27636"/>
          <ac:spMkLst>
            <pc:docMk/>
            <pc:sldMk cId="249126225" sldId="5326"/>
            <ac:spMk id="3" creationId="{AC80AF26-15B5-4813-BCCB-0F24E478913B}"/>
          </ac:spMkLst>
        </pc:spChg>
      </pc:sldChg>
      <pc:sldChg chg="modSp add">
        <pc:chgData name="Murphy, Michael J. (Mike)" userId="b9647d09-a001-46c0-b4fe-91bce632689c" providerId="ADAL" clId="{8C705B6E-E538-4782-8A77-F04074666917}" dt="2022-04-05T20:35:33.158" v="2184" actId="20577"/>
        <pc:sldMkLst>
          <pc:docMk/>
          <pc:sldMk cId="3432455312" sldId="5327"/>
        </pc:sldMkLst>
        <pc:spChg chg="mod">
          <ac:chgData name="Murphy, Michael J. (Mike)" userId="b9647d09-a001-46c0-b4fe-91bce632689c" providerId="ADAL" clId="{8C705B6E-E538-4782-8A77-F04074666917}" dt="2022-04-05T20:35:33.158" v="2184" actId="20577"/>
          <ac:spMkLst>
            <pc:docMk/>
            <pc:sldMk cId="3432455312" sldId="5327"/>
            <ac:spMk id="2" creationId="{933AC89C-538F-4032-9031-620BEC357E6C}"/>
          </ac:spMkLst>
        </pc:spChg>
      </pc:sldChg>
      <pc:sldChg chg="modSp add ord">
        <pc:chgData name="Murphy, Michael J. (Mike)" userId="b9647d09-a001-46c0-b4fe-91bce632689c" providerId="ADAL" clId="{8C705B6E-E538-4782-8A77-F04074666917}" dt="2022-04-12T15:38:06.639" v="9941" actId="20577"/>
        <pc:sldMkLst>
          <pc:docMk/>
          <pc:sldMk cId="4294098004" sldId="5328"/>
        </pc:sldMkLst>
        <pc:spChg chg="mod">
          <ac:chgData name="Murphy, Michael J. (Mike)" userId="b9647d09-a001-46c0-b4fe-91bce632689c" providerId="ADAL" clId="{8C705B6E-E538-4782-8A77-F04074666917}" dt="2022-04-06T14:37:56.474" v="3032"/>
          <ac:spMkLst>
            <pc:docMk/>
            <pc:sldMk cId="4294098004" sldId="5328"/>
            <ac:spMk id="2" creationId="{026CFB9A-2471-462D-8436-E11085A6E86F}"/>
          </ac:spMkLst>
        </pc:spChg>
        <pc:spChg chg="mod">
          <ac:chgData name="Murphy, Michael J. (Mike)" userId="b9647d09-a001-46c0-b4fe-91bce632689c" providerId="ADAL" clId="{8C705B6E-E538-4782-8A77-F04074666917}" dt="2022-04-12T15:38:06.639" v="9941" actId="20577"/>
          <ac:spMkLst>
            <pc:docMk/>
            <pc:sldMk cId="4294098004" sldId="5328"/>
            <ac:spMk id="3" creationId="{87E3BBFD-07C8-40B8-BE00-4A06D65DF6F8}"/>
          </ac:spMkLst>
        </pc:spChg>
      </pc:sldChg>
      <pc:sldChg chg="modSp add del">
        <pc:chgData name="Murphy, Michael J. (Mike)" userId="b9647d09-a001-46c0-b4fe-91bce632689c" providerId="ADAL" clId="{8C705B6E-E538-4782-8A77-F04074666917}" dt="2022-04-06T14:58:22.609" v="4651" actId="2696"/>
        <pc:sldMkLst>
          <pc:docMk/>
          <pc:sldMk cId="2884622313" sldId="5329"/>
        </pc:sldMkLst>
        <pc:spChg chg="mod">
          <ac:chgData name="Murphy, Michael J. (Mike)" userId="b9647d09-a001-46c0-b4fe-91bce632689c" providerId="ADAL" clId="{8C705B6E-E538-4782-8A77-F04074666917}" dt="2022-04-06T14:51:57.771" v="4107" actId="113"/>
          <ac:spMkLst>
            <pc:docMk/>
            <pc:sldMk cId="2884622313" sldId="5329"/>
            <ac:spMk id="3" creationId="{87E3BBFD-07C8-40B8-BE00-4A06D65DF6F8}"/>
          </ac:spMkLst>
        </pc:spChg>
      </pc:sldChg>
      <pc:sldChg chg="add del">
        <pc:chgData name="Murphy, Michael J. (Mike)" userId="b9647d09-a001-46c0-b4fe-91bce632689c" providerId="ADAL" clId="{8C705B6E-E538-4782-8A77-F04074666917}" dt="2022-04-06T14:51:34.095" v="4100" actId="2696"/>
        <pc:sldMkLst>
          <pc:docMk/>
          <pc:sldMk cId="405418872" sldId="5330"/>
        </pc:sldMkLst>
      </pc:sldChg>
      <pc:sldChg chg="add del">
        <pc:chgData name="Murphy, Michael J. (Mike)" userId="b9647d09-a001-46c0-b4fe-91bce632689c" providerId="ADAL" clId="{8C705B6E-E538-4782-8A77-F04074666917}" dt="2022-04-06T14:57:47.328" v="4641" actId="2696"/>
        <pc:sldMkLst>
          <pc:docMk/>
          <pc:sldMk cId="2011829559" sldId="5331"/>
        </pc:sldMkLst>
      </pc:sldChg>
      <pc:sldChg chg="modSp add del">
        <pc:chgData name="Murphy, Michael J. (Mike)" userId="b9647d09-a001-46c0-b4fe-91bce632689c" providerId="ADAL" clId="{8C705B6E-E538-4782-8A77-F04074666917}" dt="2022-04-06T15:11:33.869" v="5661" actId="2696"/>
        <pc:sldMkLst>
          <pc:docMk/>
          <pc:sldMk cId="3380628179" sldId="5332"/>
        </pc:sldMkLst>
        <pc:spChg chg="mod">
          <ac:chgData name="Murphy, Michael J. (Mike)" userId="b9647d09-a001-46c0-b4fe-91bce632689c" providerId="ADAL" clId="{8C705B6E-E538-4782-8A77-F04074666917}" dt="2022-04-06T14:57:33.080" v="4640" actId="255"/>
          <ac:spMkLst>
            <pc:docMk/>
            <pc:sldMk cId="3380628179" sldId="5332"/>
            <ac:spMk id="3" creationId="{87E3BBFD-07C8-40B8-BE00-4A06D65DF6F8}"/>
          </ac:spMkLst>
        </pc:spChg>
      </pc:sldChg>
      <pc:sldChg chg="modSp add del">
        <pc:chgData name="Murphy, Michael J. (Mike)" userId="b9647d09-a001-46c0-b4fe-91bce632689c" providerId="ADAL" clId="{8C705B6E-E538-4782-8A77-F04074666917}" dt="2022-04-06T14:58:32.799" v="4655" actId="2696"/>
        <pc:sldMkLst>
          <pc:docMk/>
          <pc:sldMk cId="3124999768" sldId="5333"/>
        </pc:sldMkLst>
        <pc:spChg chg="mod">
          <ac:chgData name="Murphy, Michael J. (Mike)" userId="b9647d09-a001-46c0-b4fe-91bce632689c" providerId="ADAL" clId="{8C705B6E-E538-4782-8A77-F04074666917}" dt="2022-04-06T14:51:53.236" v="4106" actId="113"/>
          <ac:spMkLst>
            <pc:docMk/>
            <pc:sldMk cId="3124999768" sldId="5333"/>
            <ac:spMk id="3" creationId="{87E3BBFD-07C8-40B8-BE00-4A06D65DF6F8}"/>
          </ac:spMkLst>
        </pc:spChg>
      </pc:sldChg>
      <pc:sldChg chg="modSp add del">
        <pc:chgData name="Murphy, Michael J. (Mike)" userId="b9647d09-a001-46c0-b4fe-91bce632689c" providerId="ADAL" clId="{8C705B6E-E538-4782-8A77-F04074666917}" dt="2022-04-06T15:08:52.732" v="5538" actId="2696"/>
        <pc:sldMkLst>
          <pc:docMk/>
          <pc:sldMk cId="1817905255" sldId="5334"/>
        </pc:sldMkLst>
        <pc:spChg chg="mod">
          <ac:chgData name="Murphy, Michael J. (Mike)" userId="b9647d09-a001-46c0-b4fe-91bce632689c" providerId="ADAL" clId="{8C705B6E-E538-4782-8A77-F04074666917}" dt="2022-04-06T14:57:57.334" v="4644" actId="113"/>
          <ac:spMkLst>
            <pc:docMk/>
            <pc:sldMk cId="1817905255" sldId="5334"/>
            <ac:spMk id="3" creationId="{87E3BBFD-07C8-40B8-BE00-4A06D65DF6F8}"/>
          </ac:spMkLst>
        </pc:spChg>
      </pc:sldChg>
      <pc:sldChg chg="modSp add del">
        <pc:chgData name="Murphy, Michael J. (Mike)" userId="b9647d09-a001-46c0-b4fe-91bce632689c" providerId="ADAL" clId="{8C705B6E-E538-4782-8A77-F04074666917}" dt="2022-04-06T15:11:01.632" v="5657" actId="2696"/>
        <pc:sldMkLst>
          <pc:docMk/>
          <pc:sldMk cId="3568365127" sldId="5335"/>
        </pc:sldMkLst>
        <pc:spChg chg="mod">
          <ac:chgData name="Murphy, Michael J. (Mike)" userId="b9647d09-a001-46c0-b4fe-91bce632689c" providerId="ADAL" clId="{8C705B6E-E538-4782-8A77-F04074666917}" dt="2022-04-06T14:58:03.454" v="4647" actId="113"/>
          <ac:spMkLst>
            <pc:docMk/>
            <pc:sldMk cId="3568365127" sldId="5335"/>
            <ac:spMk id="3" creationId="{87E3BBFD-07C8-40B8-BE00-4A06D65DF6F8}"/>
          </ac:spMkLst>
        </pc:spChg>
      </pc:sldChg>
      <pc:sldChg chg="modSp add del">
        <pc:chgData name="Murphy, Michael J. (Mike)" userId="b9647d09-a001-46c0-b4fe-91bce632689c" providerId="ADAL" clId="{8C705B6E-E538-4782-8A77-F04074666917}" dt="2022-04-06T15:11:43.538" v="5665" actId="2696"/>
        <pc:sldMkLst>
          <pc:docMk/>
          <pc:sldMk cId="1341302730" sldId="5336"/>
        </pc:sldMkLst>
        <pc:spChg chg="mod">
          <ac:chgData name="Murphy, Michael J. (Mike)" userId="b9647d09-a001-46c0-b4fe-91bce632689c" providerId="ADAL" clId="{8C705B6E-E538-4782-8A77-F04074666917}" dt="2022-04-06T14:58:27.386" v="4653" actId="113"/>
          <ac:spMkLst>
            <pc:docMk/>
            <pc:sldMk cId="1341302730" sldId="5336"/>
            <ac:spMk id="3" creationId="{87E3BBFD-07C8-40B8-BE00-4A06D65DF6F8}"/>
          </ac:spMkLst>
        </pc:spChg>
      </pc:sldChg>
      <pc:sldChg chg="add del">
        <pc:chgData name="Murphy, Michael J. (Mike)" userId="b9647d09-a001-46c0-b4fe-91bce632689c" providerId="ADAL" clId="{8C705B6E-E538-4782-8A77-F04074666917}" dt="2022-04-06T14:58:10.347" v="4649" actId="2696"/>
        <pc:sldMkLst>
          <pc:docMk/>
          <pc:sldMk cId="3682945363" sldId="5336"/>
        </pc:sldMkLst>
      </pc:sldChg>
      <pc:sldChg chg="modSp add del">
        <pc:chgData name="Murphy, Michael J. (Mike)" userId="b9647d09-a001-46c0-b4fe-91bce632689c" providerId="ADAL" clId="{8C705B6E-E538-4782-8A77-F04074666917}" dt="2022-04-06T15:11:55.148" v="5669" actId="2696"/>
        <pc:sldMkLst>
          <pc:docMk/>
          <pc:sldMk cId="1928124114" sldId="5337"/>
        </pc:sldMkLst>
        <pc:spChg chg="mod">
          <ac:chgData name="Murphy, Michael J. (Mike)" userId="b9647d09-a001-46c0-b4fe-91bce632689c" providerId="ADAL" clId="{8C705B6E-E538-4782-8A77-F04074666917}" dt="2022-04-06T15:02:11.532" v="5304" actId="20577"/>
          <ac:spMkLst>
            <pc:docMk/>
            <pc:sldMk cId="1928124114" sldId="5337"/>
            <ac:spMk id="3" creationId="{87E3BBFD-07C8-40B8-BE00-4A06D65DF6F8}"/>
          </ac:spMkLst>
        </pc:spChg>
      </pc:sldChg>
      <pc:sldChg chg="modSp add del">
        <pc:chgData name="Murphy, Michael J. (Mike)" userId="b9647d09-a001-46c0-b4fe-91bce632689c" providerId="ADAL" clId="{8C705B6E-E538-4782-8A77-F04074666917}" dt="2022-04-06T15:02:08.554" v="5303" actId="2696"/>
        <pc:sldMkLst>
          <pc:docMk/>
          <pc:sldMk cId="2139763119" sldId="5338"/>
        </pc:sldMkLst>
        <pc:spChg chg="mod">
          <ac:chgData name="Murphy, Michael J. (Mike)" userId="b9647d09-a001-46c0-b4fe-91bce632689c" providerId="ADAL" clId="{8C705B6E-E538-4782-8A77-F04074666917}" dt="2022-04-06T15:02:04.110" v="5302" actId="20577"/>
          <ac:spMkLst>
            <pc:docMk/>
            <pc:sldMk cId="2139763119" sldId="5338"/>
            <ac:spMk id="3" creationId="{87E3BBFD-07C8-40B8-BE00-4A06D65DF6F8}"/>
          </ac:spMkLst>
        </pc:spChg>
      </pc:sldChg>
      <pc:sldChg chg="addSp delSp modSp add ord">
        <pc:chgData name="Murphy, Michael J. (Mike)" userId="b9647d09-a001-46c0-b4fe-91bce632689c" providerId="ADAL" clId="{8C705B6E-E538-4782-8A77-F04074666917}" dt="2022-04-20T13:35:22.861" v="9946" actId="14100"/>
        <pc:sldMkLst>
          <pc:docMk/>
          <pc:sldMk cId="3973916440" sldId="5339"/>
        </pc:sldMkLst>
        <pc:spChg chg="mod">
          <ac:chgData name="Murphy, Michael J. (Mike)" userId="b9647d09-a001-46c0-b4fe-91bce632689c" providerId="ADAL" clId="{8C705B6E-E538-4782-8A77-F04074666917}" dt="2022-04-06T14:59:07.142" v="4722" actId="20577"/>
          <ac:spMkLst>
            <pc:docMk/>
            <pc:sldMk cId="3973916440" sldId="5339"/>
            <ac:spMk id="2" creationId="{53AE7A65-AAB7-4D18-8950-3EAC5FE60983}"/>
          </ac:spMkLst>
        </pc:spChg>
        <pc:spChg chg="mod">
          <ac:chgData name="Murphy, Michael J. (Mike)" userId="b9647d09-a001-46c0-b4fe-91bce632689c" providerId="ADAL" clId="{8C705B6E-E538-4782-8A77-F04074666917}" dt="2022-04-20T13:35:18.972" v="9945" actId="14100"/>
          <ac:spMkLst>
            <pc:docMk/>
            <pc:sldMk cId="3973916440" sldId="5339"/>
            <ac:spMk id="3" creationId="{C6316861-B7CB-4E20-8586-FDD565036712}"/>
          </ac:spMkLst>
        </pc:spChg>
        <pc:spChg chg="add mod">
          <ac:chgData name="Murphy, Michael J. (Mike)" userId="b9647d09-a001-46c0-b4fe-91bce632689c" providerId="ADAL" clId="{8C705B6E-E538-4782-8A77-F04074666917}" dt="2022-04-20T13:35:22.861" v="9946" actId="14100"/>
          <ac:spMkLst>
            <pc:docMk/>
            <pc:sldMk cId="3973916440" sldId="5339"/>
            <ac:spMk id="6" creationId="{CA1807C9-EA03-45B2-B908-02D94CF116A2}"/>
          </ac:spMkLst>
        </pc:spChg>
        <pc:grpChg chg="add mod">
          <ac:chgData name="Murphy, Michael J. (Mike)" userId="b9647d09-a001-46c0-b4fe-91bce632689c" providerId="ADAL" clId="{8C705B6E-E538-4782-8A77-F04074666917}" dt="2022-04-06T15:21:20.898" v="5711" actId="164"/>
          <ac:grpSpMkLst>
            <pc:docMk/>
            <pc:sldMk cId="3973916440" sldId="5339"/>
            <ac:grpSpMk id="13" creationId="{B9A15EC2-3540-4559-A7B8-76B1E75F46C7}"/>
          </ac:grpSpMkLst>
        </pc:grpChg>
        <pc:picChg chg="add del mod">
          <ac:chgData name="Murphy, Michael J. (Mike)" userId="b9647d09-a001-46c0-b4fe-91bce632689c" providerId="ADAL" clId="{8C705B6E-E538-4782-8A77-F04074666917}" dt="2022-04-06T15:20:53.535" v="5701" actId="478"/>
          <ac:picMkLst>
            <pc:docMk/>
            <pc:sldMk cId="3973916440" sldId="5339"/>
            <ac:picMk id="7" creationId="{2982DF51-6414-469D-8241-B9C5329B440E}"/>
          </ac:picMkLst>
        </pc:picChg>
        <pc:picChg chg="add mod">
          <ac:chgData name="Murphy, Michael J. (Mike)" userId="b9647d09-a001-46c0-b4fe-91bce632689c" providerId="ADAL" clId="{8C705B6E-E538-4782-8A77-F04074666917}" dt="2022-04-06T15:21:20.898" v="5711" actId="164"/>
          <ac:picMkLst>
            <pc:docMk/>
            <pc:sldMk cId="3973916440" sldId="5339"/>
            <ac:picMk id="8" creationId="{1A141B6E-E161-494F-A6F9-0BF50DD8AF25}"/>
          </ac:picMkLst>
        </pc:picChg>
        <pc:picChg chg="add del mod">
          <ac:chgData name="Murphy, Michael J. (Mike)" userId="b9647d09-a001-46c0-b4fe-91bce632689c" providerId="ADAL" clId="{8C705B6E-E538-4782-8A77-F04074666917}" dt="2022-04-06T15:20:52.750" v="5700" actId="478"/>
          <ac:picMkLst>
            <pc:docMk/>
            <pc:sldMk cId="3973916440" sldId="5339"/>
            <ac:picMk id="10" creationId="{811EEDAA-9435-4C05-B562-7BFB0681BCF7}"/>
          </ac:picMkLst>
        </pc:picChg>
        <pc:picChg chg="add mod">
          <ac:chgData name="Murphy, Michael J. (Mike)" userId="b9647d09-a001-46c0-b4fe-91bce632689c" providerId="ADAL" clId="{8C705B6E-E538-4782-8A77-F04074666917}" dt="2022-04-06T15:21:20.898" v="5711" actId="164"/>
          <ac:picMkLst>
            <pc:docMk/>
            <pc:sldMk cId="3973916440" sldId="5339"/>
            <ac:picMk id="12" creationId="{FADB8842-EE24-4A31-A717-E1D805D31066}"/>
          </ac:picMkLst>
        </pc:picChg>
        <pc:picChg chg="add mod">
          <ac:chgData name="Murphy, Michael J. (Mike)" userId="b9647d09-a001-46c0-b4fe-91bce632689c" providerId="ADAL" clId="{8C705B6E-E538-4782-8A77-F04074666917}" dt="2022-04-06T15:21:20.898" v="5711" actId="164"/>
          <ac:picMkLst>
            <pc:docMk/>
            <pc:sldMk cId="3973916440" sldId="5339"/>
            <ac:picMk id="10242" creationId="{72D7CBA8-CE0E-46B1-BA96-52F8CEC2EEBE}"/>
          </ac:picMkLst>
        </pc:picChg>
        <pc:picChg chg="add del mod">
          <ac:chgData name="Murphy, Michael J. (Mike)" userId="b9647d09-a001-46c0-b4fe-91bce632689c" providerId="ADAL" clId="{8C705B6E-E538-4782-8A77-F04074666917}" dt="2022-04-06T15:18:59.322" v="5688" actId="478"/>
          <ac:picMkLst>
            <pc:docMk/>
            <pc:sldMk cId="3973916440" sldId="5339"/>
            <ac:picMk id="10244" creationId="{C169CC75-D57B-4554-87A4-8704928C6A53}"/>
          </ac:picMkLst>
        </pc:picChg>
      </pc:sldChg>
      <pc:sldChg chg="modSp add del">
        <pc:chgData name="Murphy, Michael J. (Mike)" userId="b9647d09-a001-46c0-b4fe-91bce632689c" providerId="ADAL" clId="{8C705B6E-E538-4782-8A77-F04074666917}" dt="2022-04-06T15:10:33.155" v="5649" actId="2696"/>
        <pc:sldMkLst>
          <pc:docMk/>
          <pc:sldMk cId="29929852" sldId="5340"/>
        </pc:sldMkLst>
        <pc:spChg chg="mod">
          <ac:chgData name="Murphy, Michael J. (Mike)" userId="b9647d09-a001-46c0-b4fe-91bce632689c" providerId="ADAL" clId="{8C705B6E-E538-4782-8A77-F04074666917}" dt="2022-04-06T15:08:57.406" v="5539" actId="113"/>
          <ac:spMkLst>
            <pc:docMk/>
            <pc:sldMk cId="29929852" sldId="5340"/>
            <ac:spMk id="3" creationId="{87E3BBFD-07C8-40B8-BE00-4A06D65DF6F8}"/>
          </ac:spMkLst>
        </pc:spChg>
      </pc:sldChg>
      <pc:sldChg chg="modSp add del">
        <pc:chgData name="Murphy, Michael J. (Mike)" userId="b9647d09-a001-46c0-b4fe-91bce632689c" providerId="ADAL" clId="{8C705B6E-E538-4782-8A77-F04074666917}" dt="2022-04-06T15:10:49.494" v="5653" actId="2696"/>
        <pc:sldMkLst>
          <pc:docMk/>
          <pc:sldMk cId="3695291619" sldId="5341"/>
        </pc:sldMkLst>
        <pc:spChg chg="mod">
          <ac:chgData name="Murphy, Michael J. (Mike)" userId="b9647d09-a001-46c0-b4fe-91bce632689c" providerId="ADAL" clId="{8C705B6E-E538-4782-8A77-F04074666917}" dt="2022-04-06T15:08:49.146" v="5537" actId="113"/>
          <ac:spMkLst>
            <pc:docMk/>
            <pc:sldMk cId="3695291619" sldId="5341"/>
            <ac:spMk id="3" creationId="{87E3BBFD-07C8-40B8-BE00-4A06D65DF6F8}"/>
          </ac:spMkLst>
        </pc:spChg>
      </pc:sldChg>
      <pc:sldChg chg="modSp add del">
        <pc:chgData name="Murphy, Michael J. (Mike)" userId="b9647d09-a001-46c0-b4fe-91bce632689c" providerId="ADAL" clId="{8C705B6E-E538-4782-8A77-F04074666917}" dt="2022-04-08T19:53:01.174" v="9686" actId="2696"/>
        <pc:sldMkLst>
          <pc:docMk/>
          <pc:sldMk cId="4282597384" sldId="5342"/>
        </pc:sldMkLst>
        <pc:spChg chg="mod">
          <ac:chgData name="Murphy, Michael J. (Mike)" userId="b9647d09-a001-46c0-b4fe-91bce632689c" providerId="ADAL" clId="{8C705B6E-E538-4782-8A77-F04074666917}" dt="2022-04-06T15:09:55.401" v="5610" actId="113"/>
          <ac:spMkLst>
            <pc:docMk/>
            <pc:sldMk cId="4282597384" sldId="5342"/>
            <ac:spMk id="3" creationId="{87E3BBFD-07C8-40B8-BE00-4A06D65DF6F8}"/>
          </ac:spMkLst>
        </pc:spChg>
      </pc:sldChg>
      <pc:sldChg chg="modSp add del">
        <pc:chgData name="Murphy, Michael J. (Mike)" userId="b9647d09-a001-46c0-b4fe-91bce632689c" providerId="ADAL" clId="{8C705B6E-E538-4782-8A77-F04074666917}" dt="2022-04-08T19:53:22.356" v="9691" actId="2696"/>
        <pc:sldMkLst>
          <pc:docMk/>
          <pc:sldMk cId="1435169370" sldId="5343"/>
        </pc:sldMkLst>
        <pc:spChg chg="mod">
          <ac:chgData name="Murphy, Michael J. (Mike)" userId="b9647d09-a001-46c0-b4fe-91bce632689c" providerId="ADAL" clId="{8C705B6E-E538-4782-8A77-F04074666917}" dt="2022-04-06T15:10:07.578" v="5614" actId="113"/>
          <ac:spMkLst>
            <pc:docMk/>
            <pc:sldMk cId="1435169370" sldId="5343"/>
            <ac:spMk id="3" creationId="{87E3BBFD-07C8-40B8-BE00-4A06D65DF6F8}"/>
          </ac:spMkLst>
        </pc:spChg>
      </pc:sldChg>
      <pc:sldChg chg="modSp add del">
        <pc:chgData name="Murphy, Michael J. (Mike)" userId="b9647d09-a001-46c0-b4fe-91bce632689c" providerId="ADAL" clId="{8C705B6E-E538-4782-8A77-F04074666917}" dt="2022-04-08T19:49:55.338" v="9651" actId="2696"/>
        <pc:sldMkLst>
          <pc:docMk/>
          <pc:sldMk cId="3700020254" sldId="5344"/>
        </pc:sldMkLst>
        <pc:spChg chg="mod">
          <ac:chgData name="Murphy, Michael J. (Mike)" userId="b9647d09-a001-46c0-b4fe-91bce632689c" providerId="ADAL" clId="{8C705B6E-E538-4782-8A77-F04074666917}" dt="2022-04-06T15:10:37.346" v="5651" actId="113"/>
          <ac:spMkLst>
            <pc:docMk/>
            <pc:sldMk cId="3700020254" sldId="5344"/>
            <ac:spMk id="3" creationId="{87E3BBFD-07C8-40B8-BE00-4A06D65DF6F8}"/>
          </ac:spMkLst>
        </pc:spChg>
      </pc:sldChg>
      <pc:sldChg chg="modSp add del">
        <pc:chgData name="Murphy, Michael J. (Mike)" userId="b9647d09-a001-46c0-b4fe-91bce632689c" providerId="ADAL" clId="{8C705B6E-E538-4782-8A77-F04074666917}" dt="2022-04-08T19:49:47.026" v="9649" actId="2696"/>
        <pc:sldMkLst>
          <pc:docMk/>
          <pc:sldMk cId="1850830154" sldId="5345"/>
        </pc:sldMkLst>
        <pc:spChg chg="mod">
          <ac:chgData name="Murphy, Michael J. (Mike)" userId="b9647d09-a001-46c0-b4fe-91bce632689c" providerId="ADAL" clId="{8C705B6E-E538-4782-8A77-F04074666917}" dt="2022-04-08T19:48:24.367" v="9630" actId="20577"/>
          <ac:spMkLst>
            <pc:docMk/>
            <pc:sldMk cId="1850830154" sldId="5345"/>
            <ac:spMk id="3" creationId="{87E3BBFD-07C8-40B8-BE00-4A06D65DF6F8}"/>
          </ac:spMkLst>
        </pc:spChg>
      </pc:sldChg>
      <pc:sldChg chg="modSp add del">
        <pc:chgData name="Murphy, Michael J. (Mike)" userId="b9647d09-a001-46c0-b4fe-91bce632689c" providerId="ADAL" clId="{8C705B6E-E538-4782-8A77-F04074666917}" dt="2022-04-08T19:49:44.169" v="9648" actId="2696"/>
        <pc:sldMkLst>
          <pc:docMk/>
          <pc:sldMk cId="1764522460" sldId="5346"/>
        </pc:sldMkLst>
        <pc:spChg chg="mod">
          <ac:chgData name="Murphy, Michael J. (Mike)" userId="b9647d09-a001-46c0-b4fe-91bce632689c" providerId="ADAL" clId="{8C705B6E-E538-4782-8A77-F04074666917}" dt="2022-04-06T15:11:05.885" v="5659" actId="113"/>
          <ac:spMkLst>
            <pc:docMk/>
            <pc:sldMk cId="1764522460" sldId="5346"/>
            <ac:spMk id="3" creationId="{87E3BBFD-07C8-40B8-BE00-4A06D65DF6F8}"/>
          </ac:spMkLst>
        </pc:spChg>
      </pc:sldChg>
      <pc:sldChg chg="modSp add del">
        <pc:chgData name="Murphy, Michael J. (Mike)" userId="b9647d09-a001-46c0-b4fe-91bce632689c" providerId="ADAL" clId="{8C705B6E-E538-4782-8A77-F04074666917}" dt="2022-04-08T19:49:15.147" v="9642" actId="2696"/>
        <pc:sldMkLst>
          <pc:docMk/>
          <pc:sldMk cId="4013261732" sldId="5347"/>
        </pc:sldMkLst>
        <pc:spChg chg="mod">
          <ac:chgData name="Murphy, Michael J. (Mike)" userId="b9647d09-a001-46c0-b4fe-91bce632689c" providerId="ADAL" clId="{8C705B6E-E538-4782-8A77-F04074666917}" dt="2022-04-06T15:11:38.875" v="5663" actId="113"/>
          <ac:spMkLst>
            <pc:docMk/>
            <pc:sldMk cId="4013261732" sldId="5347"/>
            <ac:spMk id="3" creationId="{87E3BBFD-07C8-40B8-BE00-4A06D65DF6F8}"/>
          </ac:spMkLst>
        </pc:spChg>
      </pc:sldChg>
      <pc:sldChg chg="modSp add del">
        <pc:chgData name="Murphy, Michael J. (Mike)" userId="b9647d09-a001-46c0-b4fe-91bce632689c" providerId="ADAL" clId="{8C705B6E-E538-4782-8A77-F04074666917}" dt="2022-04-08T19:48:49.060" v="9637" actId="2696"/>
        <pc:sldMkLst>
          <pc:docMk/>
          <pc:sldMk cId="4124134435" sldId="5348"/>
        </pc:sldMkLst>
        <pc:spChg chg="mod">
          <ac:chgData name="Murphy, Michael J. (Mike)" userId="b9647d09-a001-46c0-b4fe-91bce632689c" providerId="ADAL" clId="{8C705B6E-E538-4782-8A77-F04074666917}" dt="2022-04-06T15:11:50.168" v="5667" actId="113"/>
          <ac:spMkLst>
            <pc:docMk/>
            <pc:sldMk cId="4124134435" sldId="5348"/>
            <ac:spMk id="3" creationId="{87E3BBFD-07C8-40B8-BE00-4A06D65DF6F8}"/>
          </ac:spMkLst>
        </pc:spChg>
      </pc:sldChg>
      <pc:sldChg chg="modSp add del">
        <pc:chgData name="Murphy, Michael J. (Mike)" userId="b9647d09-a001-46c0-b4fe-91bce632689c" providerId="ADAL" clId="{8C705B6E-E538-4782-8A77-F04074666917}" dt="2022-04-08T19:53:31.004" v="9693" actId="2696"/>
        <pc:sldMkLst>
          <pc:docMk/>
          <pc:sldMk cId="1144215805" sldId="5349"/>
        </pc:sldMkLst>
        <pc:spChg chg="mod">
          <ac:chgData name="Murphy, Michael J. (Mike)" userId="b9647d09-a001-46c0-b4fe-91bce632689c" providerId="ADAL" clId="{8C705B6E-E538-4782-8A77-F04074666917}" dt="2022-04-08T19:48:42.179" v="9635" actId="113"/>
          <ac:spMkLst>
            <pc:docMk/>
            <pc:sldMk cId="1144215805" sldId="5349"/>
            <ac:spMk id="3" creationId="{87E3BBFD-07C8-40B8-BE00-4A06D65DF6F8}"/>
          </ac:spMkLst>
        </pc:spChg>
      </pc:sldChg>
      <pc:sldChg chg="addSp modSp add ord">
        <pc:chgData name="Murphy, Michael J. (Mike)" userId="b9647d09-a001-46c0-b4fe-91bce632689c" providerId="ADAL" clId="{8C705B6E-E538-4782-8A77-F04074666917}" dt="2022-04-08T19:37:57.672" v="8676"/>
        <pc:sldMkLst>
          <pc:docMk/>
          <pc:sldMk cId="1243499481" sldId="5350"/>
        </pc:sldMkLst>
        <pc:spChg chg="mod">
          <ac:chgData name="Murphy, Michael J. (Mike)" userId="b9647d09-a001-46c0-b4fe-91bce632689c" providerId="ADAL" clId="{8C705B6E-E538-4782-8A77-F04074666917}" dt="2022-04-06T21:16:06.662" v="8169" actId="20577"/>
          <ac:spMkLst>
            <pc:docMk/>
            <pc:sldMk cId="1243499481" sldId="5350"/>
            <ac:spMk id="2" creationId="{026CFB9A-2471-462D-8436-E11085A6E86F}"/>
          </ac:spMkLst>
        </pc:spChg>
        <pc:spChg chg="mod">
          <ac:chgData name="Murphy, Michael J. (Mike)" userId="b9647d09-a001-46c0-b4fe-91bce632689c" providerId="ADAL" clId="{8C705B6E-E538-4782-8A77-F04074666917}" dt="2022-04-06T15:43:45.878" v="6212" actId="27636"/>
          <ac:spMkLst>
            <pc:docMk/>
            <pc:sldMk cId="1243499481" sldId="5350"/>
            <ac:spMk id="3" creationId="{87E3BBFD-07C8-40B8-BE00-4A06D65DF6F8}"/>
          </ac:spMkLst>
        </pc:spChg>
        <pc:spChg chg="add mod">
          <ac:chgData name="Murphy, Michael J. (Mike)" userId="b9647d09-a001-46c0-b4fe-91bce632689c" providerId="ADAL" clId="{8C705B6E-E538-4782-8A77-F04074666917}" dt="2022-04-06T15:49:15.883" v="6468" actId="27636"/>
          <ac:spMkLst>
            <pc:docMk/>
            <pc:sldMk cId="1243499481" sldId="5350"/>
            <ac:spMk id="7" creationId="{18268112-7473-4AEA-891C-F6ACFCC8DBED}"/>
          </ac:spMkLst>
        </pc:spChg>
        <pc:picChg chg="add mod">
          <ac:chgData name="Murphy, Michael J. (Mike)" userId="b9647d09-a001-46c0-b4fe-91bce632689c" providerId="ADAL" clId="{8C705B6E-E538-4782-8A77-F04074666917}" dt="2022-04-06T15:40:04.821" v="5964" actId="1076"/>
          <ac:picMkLst>
            <pc:docMk/>
            <pc:sldMk cId="1243499481" sldId="5350"/>
            <ac:picMk id="5" creationId="{6855F593-53E7-47AC-8BC6-F46C7808BCDB}"/>
          </ac:picMkLst>
        </pc:picChg>
        <pc:picChg chg="add mod">
          <ac:chgData name="Murphy, Michael J. (Mike)" userId="b9647d09-a001-46c0-b4fe-91bce632689c" providerId="ADAL" clId="{8C705B6E-E538-4782-8A77-F04074666917}" dt="2022-04-06T15:43:44.073" v="6210" actId="1076"/>
          <ac:picMkLst>
            <pc:docMk/>
            <pc:sldMk cId="1243499481" sldId="5350"/>
            <ac:picMk id="6" creationId="{59D269B3-40F4-439A-B6DF-60E3BF18F035}"/>
          </ac:picMkLst>
        </pc:picChg>
      </pc:sldChg>
      <pc:sldChg chg="addSp delSp modSp add ord">
        <pc:chgData name="Murphy, Michael J. (Mike)" userId="b9647d09-a001-46c0-b4fe-91bce632689c" providerId="ADAL" clId="{8C705B6E-E538-4782-8A77-F04074666917}" dt="2022-04-08T19:37:57.672" v="8676"/>
        <pc:sldMkLst>
          <pc:docMk/>
          <pc:sldMk cId="1258380357" sldId="5351"/>
        </pc:sldMkLst>
        <pc:spChg chg="mod">
          <ac:chgData name="Murphy, Michael J. (Mike)" userId="b9647d09-a001-46c0-b4fe-91bce632689c" providerId="ADAL" clId="{8C705B6E-E538-4782-8A77-F04074666917}" dt="2022-04-06T21:16:04.504" v="8168" actId="20577"/>
          <ac:spMkLst>
            <pc:docMk/>
            <pc:sldMk cId="1258380357" sldId="5351"/>
            <ac:spMk id="2" creationId="{026CFB9A-2471-462D-8436-E11085A6E86F}"/>
          </ac:spMkLst>
        </pc:spChg>
        <pc:spChg chg="mod">
          <ac:chgData name="Murphy, Michael J. (Mike)" userId="b9647d09-a001-46c0-b4fe-91bce632689c" providerId="ADAL" clId="{8C705B6E-E538-4782-8A77-F04074666917}" dt="2022-04-06T16:07:38.770" v="7212" actId="27636"/>
          <ac:spMkLst>
            <pc:docMk/>
            <pc:sldMk cId="1258380357" sldId="5351"/>
            <ac:spMk id="3" creationId="{87E3BBFD-07C8-40B8-BE00-4A06D65DF6F8}"/>
          </ac:spMkLst>
        </pc:spChg>
        <pc:spChg chg="del">
          <ac:chgData name="Murphy, Michael J. (Mike)" userId="b9647d09-a001-46c0-b4fe-91bce632689c" providerId="ADAL" clId="{8C705B6E-E538-4782-8A77-F04074666917}" dt="2022-04-06T15:50:59.071" v="6669" actId="478"/>
          <ac:spMkLst>
            <pc:docMk/>
            <pc:sldMk cId="1258380357" sldId="5351"/>
            <ac:spMk id="7" creationId="{18268112-7473-4AEA-891C-F6ACFCC8DBED}"/>
          </ac:spMkLst>
        </pc:spChg>
        <pc:spChg chg="add del">
          <ac:chgData name="Murphy, Michael J. (Mike)" userId="b9647d09-a001-46c0-b4fe-91bce632689c" providerId="ADAL" clId="{8C705B6E-E538-4782-8A77-F04074666917}" dt="2022-04-06T15:52:34.235" v="6711"/>
          <ac:spMkLst>
            <pc:docMk/>
            <pc:sldMk cId="1258380357" sldId="5351"/>
            <ac:spMk id="10" creationId="{F20BBE7A-2D78-4327-BC57-AE85753BE224}"/>
          </ac:spMkLst>
        </pc:spChg>
        <pc:graphicFrameChg chg="add mod modGraphic">
          <ac:chgData name="Murphy, Michael J. (Mike)" userId="b9647d09-a001-46c0-b4fe-91bce632689c" providerId="ADAL" clId="{8C705B6E-E538-4782-8A77-F04074666917}" dt="2022-04-08T19:14:48.711" v="8447" actId="2165"/>
          <ac:graphicFrameMkLst>
            <pc:docMk/>
            <pc:sldMk cId="1258380357" sldId="5351"/>
            <ac:graphicFrameMk id="8" creationId="{DCC19094-8DE8-4F8E-8051-94BD33A0E114}"/>
          </ac:graphicFrameMkLst>
        </pc:graphicFrameChg>
        <pc:picChg chg="del">
          <ac:chgData name="Murphy, Michael J. (Mike)" userId="b9647d09-a001-46c0-b4fe-91bce632689c" providerId="ADAL" clId="{8C705B6E-E538-4782-8A77-F04074666917}" dt="2022-04-06T15:50:08.938" v="6484" actId="478"/>
          <ac:picMkLst>
            <pc:docMk/>
            <pc:sldMk cId="1258380357" sldId="5351"/>
            <ac:picMk id="5" creationId="{6855F593-53E7-47AC-8BC6-F46C7808BCDB}"/>
          </ac:picMkLst>
        </pc:picChg>
        <pc:picChg chg="del">
          <ac:chgData name="Murphy, Michael J. (Mike)" userId="b9647d09-a001-46c0-b4fe-91bce632689c" providerId="ADAL" clId="{8C705B6E-E538-4782-8A77-F04074666917}" dt="2022-04-06T15:50:10.764" v="6485" actId="478"/>
          <ac:picMkLst>
            <pc:docMk/>
            <pc:sldMk cId="1258380357" sldId="5351"/>
            <ac:picMk id="6" creationId="{59D269B3-40F4-439A-B6DF-60E3BF18F035}"/>
          </ac:picMkLst>
        </pc:picChg>
      </pc:sldChg>
      <pc:sldChg chg="addSp modSp add ord">
        <pc:chgData name="Murphy, Michael J. (Mike)" userId="b9647d09-a001-46c0-b4fe-91bce632689c" providerId="ADAL" clId="{8C705B6E-E538-4782-8A77-F04074666917}" dt="2022-04-08T19:37:57.672" v="8676"/>
        <pc:sldMkLst>
          <pc:docMk/>
          <pc:sldMk cId="3593073372" sldId="5352"/>
        </pc:sldMkLst>
        <pc:spChg chg="mod">
          <ac:chgData name="Murphy, Michael J. (Mike)" userId="b9647d09-a001-46c0-b4fe-91bce632689c" providerId="ADAL" clId="{8C705B6E-E538-4782-8A77-F04074666917}" dt="2022-04-06T21:16:00.648" v="8167" actId="20577"/>
          <ac:spMkLst>
            <pc:docMk/>
            <pc:sldMk cId="3593073372" sldId="5352"/>
            <ac:spMk id="2" creationId="{026CFB9A-2471-462D-8436-E11085A6E86F}"/>
          </ac:spMkLst>
        </pc:spChg>
        <pc:spChg chg="add mod">
          <ac:chgData name="Murphy, Michael J. (Mike)" userId="b9647d09-a001-46c0-b4fe-91bce632689c" providerId="ADAL" clId="{8C705B6E-E538-4782-8A77-F04074666917}" dt="2022-04-08T19:15:02.013" v="8448" actId="20577"/>
          <ac:spMkLst>
            <pc:docMk/>
            <pc:sldMk cId="3593073372" sldId="5352"/>
            <ac:spMk id="6" creationId="{366ABC59-4B94-40C8-805C-FAA50ED4D416}"/>
          </ac:spMkLst>
        </pc:spChg>
        <pc:graphicFrameChg chg="mod modGraphic">
          <ac:chgData name="Murphy, Michael J. (Mike)" userId="b9647d09-a001-46c0-b4fe-91bce632689c" providerId="ADAL" clId="{8C705B6E-E538-4782-8A77-F04074666917}" dt="2022-04-06T16:18:10.911" v="7691" actId="313"/>
          <ac:graphicFrameMkLst>
            <pc:docMk/>
            <pc:sldMk cId="3593073372" sldId="5352"/>
            <ac:graphicFrameMk id="8" creationId="{DCC19094-8DE8-4F8E-8051-94BD33A0E114}"/>
          </ac:graphicFrameMkLst>
        </pc:graphicFrameChg>
        <pc:picChg chg="add mod modCrop">
          <ac:chgData name="Murphy, Michael J. (Mike)" userId="b9647d09-a001-46c0-b4fe-91bce632689c" providerId="ADAL" clId="{8C705B6E-E538-4782-8A77-F04074666917}" dt="2022-04-06T16:18:07.095" v="7690" actId="1076"/>
          <ac:picMkLst>
            <pc:docMk/>
            <pc:sldMk cId="3593073372" sldId="5352"/>
            <ac:picMk id="5" creationId="{D2A9989A-F8BE-4100-94CF-8CA71AE6B167}"/>
          </ac:picMkLst>
        </pc:picChg>
        <pc:picChg chg="add mod">
          <ac:chgData name="Murphy, Michael J. (Mike)" userId="b9647d09-a001-46c0-b4fe-91bce632689c" providerId="ADAL" clId="{8C705B6E-E538-4782-8A77-F04074666917}" dt="2022-04-06T16:18:07.095" v="7690" actId="1076"/>
          <ac:picMkLst>
            <pc:docMk/>
            <pc:sldMk cId="3593073372" sldId="5352"/>
            <ac:picMk id="7" creationId="{F1605B74-67F5-4B37-90B0-DD41988D48B9}"/>
          </ac:picMkLst>
        </pc:picChg>
      </pc:sldChg>
      <pc:sldChg chg="addSp delSp modSp add ord">
        <pc:chgData name="Murphy, Michael J. (Mike)" userId="b9647d09-a001-46c0-b4fe-91bce632689c" providerId="ADAL" clId="{8C705B6E-E538-4782-8A77-F04074666917}" dt="2022-04-08T19:37:57.672" v="8676"/>
        <pc:sldMkLst>
          <pc:docMk/>
          <pc:sldMk cId="199615237" sldId="5353"/>
        </pc:sldMkLst>
        <pc:spChg chg="mod">
          <ac:chgData name="Murphy, Michael J. (Mike)" userId="b9647d09-a001-46c0-b4fe-91bce632689c" providerId="ADAL" clId="{8C705B6E-E538-4782-8A77-F04074666917}" dt="2022-04-06T21:15:57.767" v="8166" actId="20577"/>
          <ac:spMkLst>
            <pc:docMk/>
            <pc:sldMk cId="199615237" sldId="5353"/>
            <ac:spMk id="2" creationId="{026CFB9A-2471-462D-8436-E11085A6E86F}"/>
          </ac:spMkLst>
        </pc:spChg>
        <pc:spChg chg="mod">
          <ac:chgData name="Murphy, Michael J. (Mike)" userId="b9647d09-a001-46c0-b4fe-91bce632689c" providerId="ADAL" clId="{8C705B6E-E538-4782-8A77-F04074666917}" dt="2022-04-06T21:16:32.850" v="8190" actId="20577"/>
          <ac:spMkLst>
            <pc:docMk/>
            <pc:sldMk cId="199615237" sldId="5353"/>
            <ac:spMk id="3" creationId="{87E3BBFD-07C8-40B8-BE00-4A06D65DF6F8}"/>
          </ac:spMkLst>
        </pc:spChg>
        <pc:spChg chg="del">
          <ac:chgData name="Murphy, Michael J. (Mike)" userId="b9647d09-a001-46c0-b4fe-91bce632689c" providerId="ADAL" clId="{8C705B6E-E538-4782-8A77-F04074666917}" dt="2022-04-06T16:20:34.125" v="7914" actId="478"/>
          <ac:spMkLst>
            <pc:docMk/>
            <pc:sldMk cId="199615237" sldId="5353"/>
            <ac:spMk id="6" creationId="{366ABC59-4B94-40C8-805C-FAA50ED4D416}"/>
          </ac:spMkLst>
        </pc:spChg>
        <pc:spChg chg="add del mod">
          <ac:chgData name="Murphy, Michael J. (Mike)" userId="b9647d09-a001-46c0-b4fe-91bce632689c" providerId="ADAL" clId="{8C705B6E-E538-4782-8A77-F04074666917}" dt="2022-04-06T21:21:48.929" v="8437" actId="478"/>
          <ac:spMkLst>
            <pc:docMk/>
            <pc:sldMk cId="199615237" sldId="5353"/>
            <ac:spMk id="14" creationId="{0DDAF159-C648-4C6B-A0BF-2A769CB33E91}"/>
          </ac:spMkLst>
        </pc:spChg>
        <pc:spChg chg="add mod">
          <ac:chgData name="Murphy, Michael J. (Mike)" userId="b9647d09-a001-46c0-b4fe-91bce632689c" providerId="ADAL" clId="{8C705B6E-E538-4782-8A77-F04074666917}" dt="2022-04-06T21:22:12.483" v="8446" actId="1076"/>
          <ac:spMkLst>
            <pc:docMk/>
            <pc:sldMk cId="199615237" sldId="5353"/>
            <ac:spMk id="15" creationId="{BDB04171-8306-4731-B370-521D8F026D67}"/>
          </ac:spMkLst>
        </pc:spChg>
        <pc:graphicFrameChg chg="del">
          <ac:chgData name="Murphy, Michael J. (Mike)" userId="b9647d09-a001-46c0-b4fe-91bce632689c" providerId="ADAL" clId="{8C705B6E-E538-4782-8A77-F04074666917}" dt="2022-04-06T16:20:31.161" v="7911" actId="478"/>
          <ac:graphicFrameMkLst>
            <pc:docMk/>
            <pc:sldMk cId="199615237" sldId="5353"/>
            <ac:graphicFrameMk id="8" creationId="{DCC19094-8DE8-4F8E-8051-94BD33A0E114}"/>
          </ac:graphicFrameMkLst>
        </pc:graphicFrameChg>
        <pc:picChg chg="del">
          <ac:chgData name="Murphy, Michael J. (Mike)" userId="b9647d09-a001-46c0-b4fe-91bce632689c" providerId="ADAL" clId="{8C705B6E-E538-4782-8A77-F04074666917}" dt="2022-04-06T16:20:31.923" v="7912" actId="478"/>
          <ac:picMkLst>
            <pc:docMk/>
            <pc:sldMk cId="199615237" sldId="5353"/>
            <ac:picMk id="5" creationId="{D2A9989A-F8BE-4100-94CF-8CA71AE6B167}"/>
          </ac:picMkLst>
        </pc:picChg>
        <pc:picChg chg="del">
          <ac:chgData name="Murphy, Michael J. (Mike)" userId="b9647d09-a001-46c0-b4fe-91bce632689c" providerId="ADAL" clId="{8C705B6E-E538-4782-8A77-F04074666917}" dt="2022-04-06T16:20:32.679" v="7913" actId="478"/>
          <ac:picMkLst>
            <pc:docMk/>
            <pc:sldMk cId="199615237" sldId="5353"/>
            <ac:picMk id="7" creationId="{F1605B74-67F5-4B37-90B0-DD41988D48B9}"/>
          </ac:picMkLst>
        </pc:picChg>
        <pc:picChg chg="add del mod">
          <ac:chgData name="Murphy, Michael J. (Mike)" userId="b9647d09-a001-46c0-b4fe-91bce632689c" providerId="ADAL" clId="{8C705B6E-E538-4782-8A77-F04074666917}" dt="2022-04-06T21:18:33.267" v="8406" actId="478"/>
          <ac:picMkLst>
            <pc:docMk/>
            <pc:sldMk cId="199615237" sldId="5353"/>
            <ac:picMk id="9" creationId="{26BE1F3A-2530-4427-8C30-B84DDFF436F7}"/>
          </ac:picMkLst>
        </pc:picChg>
        <pc:picChg chg="add del mod">
          <ac:chgData name="Murphy, Michael J. (Mike)" userId="b9647d09-a001-46c0-b4fe-91bce632689c" providerId="ADAL" clId="{8C705B6E-E538-4782-8A77-F04074666917}" dt="2022-04-06T21:19:57.140" v="8419" actId="478"/>
          <ac:picMkLst>
            <pc:docMk/>
            <pc:sldMk cId="199615237" sldId="5353"/>
            <ac:picMk id="10" creationId="{60C20937-AD7C-486C-942F-25426E387057}"/>
          </ac:picMkLst>
        </pc:picChg>
        <pc:picChg chg="add del mod">
          <ac:chgData name="Murphy, Michael J. (Mike)" userId="b9647d09-a001-46c0-b4fe-91bce632689c" providerId="ADAL" clId="{8C705B6E-E538-4782-8A77-F04074666917}" dt="2022-04-06T21:19:57.968" v="8420" actId="478"/>
          <ac:picMkLst>
            <pc:docMk/>
            <pc:sldMk cId="199615237" sldId="5353"/>
            <ac:picMk id="11" creationId="{A0786D28-AC56-4574-875C-C95B0E68E565}"/>
          </ac:picMkLst>
        </pc:picChg>
        <pc:picChg chg="add mod modCrop">
          <ac:chgData name="Murphy, Michael J. (Mike)" userId="b9647d09-a001-46c0-b4fe-91bce632689c" providerId="ADAL" clId="{8C705B6E-E538-4782-8A77-F04074666917}" dt="2022-04-06T21:22:09.131" v="8445" actId="1076"/>
          <ac:picMkLst>
            <pc:docMk/>
            <pc:sldMk cId="199615237" sldId="5353"/>
            <ac:picMk id="12" creationId="{DD693F77-C3F2-4123-8BE0-82744161EABD}"/>
          </ac:picMkLst>
        </pc:picChg>
        <pc:picChg chg="add mod">
          <ac:chgData name="Murphy, Michael J. (Mike)" userId="b9647d09-a001-46c0-b4fe-91bce632689c" providerId="ADAL" clId="{8C705B6E-E538-4782-8A77-F04074666917}" dt="2022-04-06T21:21:18.018" v="8429" actId="1076"/>
          <ac:picMkLst>
            <pc:docMk/>
            <pc:sldMk cId="199615237" sldId="5353"/>
            <ac:picMk id="13" creationId="{BCB9F693-200B-4F99-8EF3-AB81CC885871}"/>
          </ac:picMkLst>
        </pc:picChg>
      </pc:sldChg>
      <pc:sldChg chg="addSp delSp modSp add ord">
        <pc:chgData name="Murphy, Michael J. (Mike)" userId="b9647d09-a001-46c0-b4fe-91bce632689c" providerId="ADAL" clId="{8C705B6E-E538-4782-8A77-F04074666917}" dt="2022-04-08T19:37:57.672" v="8676"/>
        <pc:sldMkLst>
          <pc:docMk/>
          <pc:sldMk cId="3651720477" sldId="5354"/>
        </pc:sldMkLst>
        <pc:spChg chg="mod">
          <ac:chgData name="Murphy, Michael J. (Mike)" userId="b9647d09-a001-46c0-b4fe-91bce632689c" providerId="ADAL" clId="{8C705B6E-E538-4782-8A77-F04074666917}" dt="2022-04-06T21:16:17.290" v="8172" actId="20577"/>
          <ac:spMkLst>
            <pc:docMk/>
            <pc:sldMk cId="3651720477" sldId="5354"/>
            <ac:spMk id="2" creationId="{026CFB9A-2471-462D-8436-E11085A6E86F}"/>
          </ac:spMkLst>
        </pc:spChg>
        <pc:spChg chg="mod">
          <ac:chgData name="Murphy, Michael J. (Mike)" userId="b9647d09-a001-46c0-b4fe-91bce632689c" providerId="ADAL" clId="{8C705B6E-E538-4782-8A77-F04074666917}" dt="2022-04-06T21:17:33.751" v="8404" actId="20577"/>
          <ac:spMkLst>
            <pc:docMk/>
            <pc:sldMk cId="3651720477" sldId="5354"/>
            <ac:spMk id="3" creationId="{87E3BBFD-07C8-40B8-BE00-4A06D65DF6F8}"/>
          </ac:spMkLst>
        </pc:spChg>
        <pc:picChg chg="add mod">
          <ac:chgData name="Murphy, Michael J. (Mike)" userId="b9647d09-a001-46c0-b4fe-91bce632689c" providerId="ADAL" clId="{8C705B6E-E538-4782-8A77-F04074666917}" dt="2022-04-06T21:19:54.756" v="8418" actId="1076"/>
          <ac:picMkLst>
            <pc:docMk/>
            <pc:sldMk cId="3651720477" sldId="5354"/>
            <ac:picMk id="6" creationId="{FE71C1D7-80F5-46D2-BCD8-088E1B532074}"/>
          </ac:picMkLst>
        </pc:picChg>
        <pc:picChg chg="add mod">
          <ac:chgData name="Murphy, Michael J. (Mike)" userId="b9647d09-a001-46c0-b4fe-91bce632689c" providerId="ADAL" clId="{8C705B6E-E538-4782-8A77-F04074666917}" dt="2022-04-06T21:19:54.756" v="8418" actId="1076"/>
          <ac:picMkLst>
            <pc:docMk/>
            <pc:sldMk cId="3651720477" sldId="5354"/>
            <ac:picMk id="7" creationId="{8DE89DD8-4E08-4C6D-87EC-3100FCC787A6}"/>
          </ac:picMkLst>
        </pc:picChg>
        <pc:picChg chg="del">
          <ac:chgData name="Murphy, Michael J. (Mike)" userId="b9647d09-a001-46c0-b4fe-91bce632689c" providerId="ADAL" clId="{8C705B6E-E538-4782-8A77-F04074666917}" dt="2022-04-06T21:17:36.368" v="8405" actId="478"/>
          <ac:picMkLst>
            <pc:docMk/>
            <pc:sldMk cId="3651720477" sldId="5354"/>
            <ac:picMk id="9" creationId="{26BE1F3A-2530-4427-8C30-B84DDFF436F7}"/>
          </ac:picMkLst>
        </pc:picChg>
      </pc:sldChg>
      <pc:sldChg chg="modSp add ord">
        <pc:chgData name="Murphy, Michael J. (Mike)" userId="b9647d09-a001-46c0-b4fe-91bce632689c" providerId="ADAL" clId="{8C705B6E-E538-4782-8A77-F04074666917}" dt="2022-04-08T19:37:57.672" v="8676"/>
        <pc:sldMkLst>
          <pc:docMk/>
          <pc:sldMk cId="1025342943" sldId="5355"/>
        </pc:sldMkLst>
        <pc:spChg chg="mod">
          <ac:chgData name="Murphy, Michael J. (Mike)" userId="b9647d09-a001-46c0-b4fe-91bce632689c" providerId="ADAL" clId="{8C705B6E-E538-4782-8A77-F04074666917}" dt="2022-04-08T19:15:49.442" v="8451" actId="20577"/>
          <ac:spMkLst>
            <pc:docMk/>
            <pc:sldMk cId="1025342943" sldId="5355"/>
            <ac:spMk id="2" creationId="{026CFB9A-2471-462D-8436-E11085A6E86F}"/>
          </ac:spMkLst>
        </pc:spChg>
        <pc:spChg chg="mod">
          <ac:chgData name="Murphy, Michael J. (Mike)" userId="b9647d09-a001-46c0-b4fe-91bce632689c" providerId="ADAL" clId="{8C705B6E-E538-4782-8A77-F04074666917}" dt="2022-04-08T19:16:46.426" v="8675" actId="20577"/>
          <ac:spMkLst>
            <pc:docMk/>
            <pc:sldMk cId="1025342943" sldId="5355"/>
            <ac:spMk id="3" creationId="{87E3BBFD-07C8-40B8-BE00-4A06D65DF6F8}"/>
          </ac:spMkLst>
        </pc:spChg>
      </pc:sldChg>
      <pc:sldChg chg="addSp delSp modSp add">
        <pc:chgData name="Murphy, Michael J. (Mike)" userId="b9647d09-a001-46c0-b4fe-91bce632689c" providerId="ADAL" clId="{8C705B6E-E538-4782-8A77-F04074666917}" dt="2022-04-08T19:48:03.032" v="9590" actId="20577"/>
        <pc:sldMkLst>
          <pc:docMk/>
          <pc:sldMk cId="4188386863" sldId="5356"/>
        </pc:sldMkLst>
        <pc:spChg chg="mod">
          <ac:chgData name="Murphy, Michael J. (Mike)" userId="b9647d09-a001-46c0-b4fe-91bce632689c" providerId="ADAL" clId="{8C705B6E-E538-4782-8A77-F04074666917}" dt="2022-04-08T19:48:03.032" v="9590" actId="20577"/>
          <ac:spMkLst>
            <pc:docMk/>
            <pc:sldMk cId="4188386863" sldId="5356"/>
            <ac:spMk id="2" creationId="{026CFB9A-2471-462D-8436-E11085A6E86F}"/>
          </ac:spMkLst>
        </pc:spChg>
        <pc:spChg chg="mod">
          <ac:chgData name="Murphy, Michael J. (Mike)" userId="b9647d09-a001-46c0-b4fe-91bce632689c" providerId="ADAL" clId="{8C705B6E-E538-4782-8A77-F04074666917}" dt="2022-04-08T19:43:52.825" v="9184" actId="20577"/>
          <ac:spMkLst>
            <pc:docMk/>
            <pc:sldMk cId="4188386863" sldId="5356"/>
            <ac:spMk id="3" creationId="{87E3BBFD-07C8-40B8-BE00-4A06D65DF6F8}"/>
          </ac:spMkLst>
        </pc:spChg>
        <pc:spChg chg="del">
          <ac:chgData name="Murphy, Michael J. (Mike)" userId="b9647d09-a001-46c0-b4fe-91bce632689c" providerId="ADAL" clId="{8C705B6E-E538-4782-8A77-F04074666917}" dt="2022-04-08T19:39:39.629" v="8938" actId="478"/>
          <ac:spMkLst>
            <pc:docMk/>
            <pc:sldMk cId="4188386863" sldId="5356"/>
            <ac:spMk id="7" creationId="{18268112-7473-4AEA-891C-F6ACFCC8DBED}"/>
          </ac:spMkLst>
        </pc:spChg>
        <pc:picChg chg="del">
          <ac:chgData name="Murphy, Michael J. (Mike)" userId="b9647d09-a001-46c0-b4fe-91bce632689c" providerId="ADAL" clId="{8C705B6E-E538-4782-8A77-F04074666917}" dt="2022-04-08T19:38:45.686" v="8733" actId="478"/>
          <ac:picMkLst>
            <pc:docMk/>
            <pc:sldMk cId="4188386863" sldId="5356"/>
            <ac:picMk id="5" creationId="{6855F593-53E7-47AC-8BC6-F46C7808BCDB}"/>
          </ac:picMkLst>
        </pc:picChg>
        <pc:picChg chg="del">
          <ac:chgData name="Murphy, Michael J. (Mike)" userId="b9647d09-a001-46c0-b4fe-91bce632689c" providerId="ADAL" clId="{8C705B6E-E538-4782-8A77-F04074666917}" dt="2022-04-08T19:39:38.381" v="8937" actId="478"/>
          <ac:picMkLst>
            <pc:docMk/>
            <pc:sldMk cId="4188386863" sldId="5356"/>
            <ac:picMk id="6" creationId="{59D269B3-40F4-439A-B6DF-60E3BF18F035}"/>
          </ac:picMkLst>
        </pc:picChg>
        <pc:picChg chg="add mod">
          <ac:chgData name="Murphy, Michael J. (Mike)" userId="b9647d09-a001-46c0-b4fe-91bce632689c" providerId="ADAL" clId="{8C705B6E-E538-4782-8A77-F04074666917}" dt="2022-04-08T19:41:56.641" v="9041" actId="1076"/>
          <ac:picMkLst>
            <pc:docMk/>
            <pc:sldMk cId="4188386863" sldId="5356"/>
            <ac:picMk id="8" creationId="{DB3D3200-0471-485A-9CDE-AC1B73FAB0A9}"/>
          </ac:picMkLst>
        </pc:picChg>
        <pc:picChg chg="add del">
          <ac:chgData name="Murphy, Michael J. (Mike)" userId="b9647d09-a001-46c0-b4fe-91bce632689c" providerId="ADAL" clId="{8C705B6E-E538-4782-8A77-F04074666917}" dt="2022-04-08T19:44:34.927" v="9186"/>
          <ac:picMkLst>
            <pc:docMk/>
            <pc:sldMk cId="4188386863" sldId="5356"/>
            <ac:picMk id="9" creationId="{7131CFB2-3AB3-4B63-87A2-083FD777C443}"/>
          </ac:picMkLst>
        </pc:picChg>
      </pc:sldChg>
      <pc:sldChg chg="addSp delSp modSp add">
        <pc:chgData name="Murphy, Michael J. (Mike)" userId="b9647d09-a001-46c0-b4fe-91bce632689c" providerId="ADAL" clId="{8C705B6E-E538-4782-8A77-F04074666917}" dt="2022-04-08T19:48:08.690" v="9597" actId="20577"/>
        <pc:sldMkLst>
          <pc:docMk/>
          <pc:sldMk cId="3795390309" sldId="5357"/>
        </pc:sldMkLst>
        <pc:spChg chg="mod">
          <ac:chgData name="Murphy, Michael J. (Mike)" userId="b9647d09-a001-46c0-b4fe-91bce632689c" providerId="ADAL" clId="{8C705B6E-E538-4782-8A77-F04074666917}" dt="2022-04-08T19:48:08.690" v="9597" actId="20577"/>
          <ac:spMkLst>
            <pc:docMk/>
            <pc:sldMk cId="3795390309" sldId="5357"/>
            <ac:spMk id="2" creationId="{026CFB9A-2471-462D-8436-E11085A6E86F}"/>
          </ac:spMkLst>
        </pc:spChg>
        <pc:spChg chg="add del mod">
          <ac:chgData name="Murphy, Michael J. (Mike)" userId="b9647d09-a001-46c0-b4fe-91bce632689c" providerId="ADAL" clId="{8C705B6E-E538-4782-8A77-F04074666917}" dt="2022-04-08T19:47:53.803" v="9579" actId="14100"/>
          <ac:spMkLst>
            <pc:docMk/>
            <pc:sldMk cId="3795390309" sldId="5357"/>
            <ac:spMk id="3" creationId="{87E3BBFD-07C8-40B8-BE00-4A06D65DF6F8}"/>
          </ac:spMkLst>
        </pc:spChg>
        <pc:picChg chg="add mod">
          <ac:chgData name="Murphy, Michael J. (Mike)" userId="b9647d09-a001-46c0-b4fe-91bce632689c" providerId="ADAL" clId="{8C705B6E-E538-4782-8A77-F04074666917}" dt="2022-04-08T19:47:48.002" v="9577" actId="1076"/>
          <ac:picMkLst>
            <pc:docMk/>
            <pc:sldMk cId="3795390309" sldId="5357"/>
            <ac:picMk id="5" creationId="{8737B14D-7058-4883-9589-5D3688D0E889}"/>
          </ac:picMkLst>
        </pc:picChg>
        <pc:picChg chg="add del">
          <ac:chgData name="Murphy, Michael J. (Mike)" userId="b9647d09-a001-46c0-b4fe-91bce632689c" providerId="ADAL" clId="{8C705B6E-E538-4782-8A77-F04074666917}" dt="2022-04-08T19:44:53.311" v="9190" actId="478"/>
          <ac:picMkLst>
            <pc:docMk/>
            <pc:sldMk cId="3795390309" sldId="5357"/>
            <ac:picMk id="6" creationId="{F53C2A95-7127-4E2F-9836-C61B05C7C0BB}"/>
          </ac:picMkLst>
        </pc:picChg>
        <pc:picChg chg="add mod">
          <ac:chgData name="Murphy, Michael J. (Mike)" userId="b9647d09-a001-46c0-b4fe-91bce632689c" providerId="ADAL" clId="{8C705B6E-E538-4782-8A77-F04074666917}" dt="2022-04-08T19:45:01.098" v="9194"/>
          <ac:picMkLst>
            <pc:docMk/>
            <pc:sldMk cId="3795390309" sldId="5357"/>
            <ac:picMk id="7" creationId="{2C3FC9EE-595F-4D18-A6FA-028E2CE312FA}"/>
          </ac:picMkLst>
        </pc:picChg>
        <pc:picChg chg="del">
          <ac:chgData name="Murphy, Michael J. (Mike)" userId="b9647d09-a001-46c0-b4fe-91bce632689c" providerId="ADAL" clId="{8C705B6E-E538-4782-8A77-F04074666917}" dt="2022-04-08T19:44:40.752" v="9188" actId="478"/>
          <ac:picMkLst>
            <pc:docMk/>
            <pc:sldMk cId="3795390309" sldId="5357"/>
            <ac:picMk id="8" creationId="{DB3D3200-0471-485A-9CDE-AC1B73FAB0A9}"/>
          </ac:picMkLst>
        </pc:picChg>
        <pc:picChg chg="add mod">
          <ac:chgData name="Murphy, Michael J. (Mike)" userId="b9647d09-a001-46c0-b4fe-91bce632689c" providerId="ADAL" clId="{8C705B6E-E538-4782-8A77-F04074666917}" dt="2022-04-08T19:47:46.107" v="9576" actId="1076"/>
          <ac:picMkLst>
            <pc:docMk/>
            <pc:sldMk cId="3795390309" sldId="5357"/>
            <ac:picMk id="9" creationId="{AFFAFBC6-D369-4F67-B908-FAE0EF971DAC}"/>
          </ac:picMkLst>
        </pc:picChg>
      </pc:sldChg>
      <pc:sldChg chg="modSp add del">
        <pc:chgData name="Murphy, Michael J. (Mike)" userId="b9647d09-a001-46c0-b4fe-91bce632689c" providerId="ADAL" clId="{8C705B6E-E538-4782-8A77-F04074666917}" dt="2022-04-08T19:54:05.805" v="9701" actId="2696"/>
        <pc:sldMkLst>
          <pc:docMk/>
          <pc:sldMk cId="89486507" sldId="5358"/>
        </pc:sldMkLst>
        <pc:spChg chg="mod">
          <ac:chgData name="Murphy, Michael J. (Mike)" userId="b9647d09-a001-46c0-b4fe-91bce632689c" providerId="ADAL" clId="{8C705B6E-E538-4782-8A77-F04074666917}" dt="2022-04-08T19:49:06.992" v="9640" actId="113"/>
          <ac:spMkLst>
            <pc:docMk/>
            <pc:sldMk cId="89486507" sldId="5358"/>
            <ac:spMk id="3" creationId="{87E3BBFD-07C8-40B8-BE00-4A06D65DF6F8}"/>
          </ac:spMkLst>
        </pc:spChg>
      </pc:sldChg>
      <pc:sldChg chg="modSp add del">
        <pc:chgData name="Murphy, Michael J. (Mike)" userId="b9647d09-a001-46c0-b4fe-91bce632689c" providerId="ADAL" clId="{8C705B6E-E538-4782-8A77-F04074666917}" dt="2022-04-08T19:53:55.643" v="9697" actId="2696"/>
        <pc:sldMkLst>
          <pc:docMk/>
          <pc:sldMk cId="3714123530" sldId="5359"/>
        </pc:sldMkLst>
        <pc:spChg chg="mod">
          <ac:chgData name="Murphy, Michael J. (Mike)" userId="b9647d09-a001-46c0-b4fe-91bce632689c" providerId="ADAL" clId="{8C705B6E-E538-4782-8A77-F04074666917}" dt="2022-04-08T19:49:19.735" v="9644" actId="113"/>
          <ac:spMkLst>
            <pc:docMk/>
            <pc:sldMk cId="3714123530" sldId="5359"/>
            <ac:spMk id="3" creationId="{87E3BBFD-07C8-40B8-BE00-4A06D65DF6F8}"/>
          </ac:spMkLst>
        </pc:spChg>
      </pc:sldChg>
      <pc:sldChg chg="modSp add">
        <pc:chgData name="Murphy, Michael J. (Mike)" userId="b9647d09-a001-46c0-b4fe-91bce632689c" providerId="ADAL" clId="{8C705B6E-E538-4782-8A77-F04074666917}" dt="2022-04-08T19:51:18.133" v="9669" actId="27636"/>
        <pc:sldMkLst>
          <pc:docMk/>
          <pc:sldMk cId="1948158058" sldId="5360"/>
        </pc:sldMkLst>
        <pc:spChg chg="mod">
          <ac:chgData name="Murphy, Michael J. (Mike)" userId="b9647d09-a001-46c0-b4fe-91bce632689c" providerId="ADAL" clId="{8C705B6E-E538-4782-8A77-F04074666917}" dt="2022-04-08T19:51:18.133" v="9669" actId="27636"/>
          <ac:spMkLst>
            <pc:docMk/>
            <pc:sldMk cId="1948158058" sldId="5360"/>
            <ac:spMk id="3" creationId="{87E3BBFD-07C8-40B8-BE00-4A06D65DF6F8}"/>
          </ac:spMkLst>
        </pc:spChg>
      </pc:sldChg>
      <pc:sldChg chg="modSp add del">
        <pc:chgData name="Murphy, Michael J. (Mike)" userId="b9647d09-a001-46c0-b4fe-91bce632689c" providerId="ADAL" clId="{8C705B6E-E538-4782-8A77-F04074666917}" dt="2022-04-08T19:51:35.651" v="9673" actId="2696"/>
        <pc:sldMkLst>
          <pc:docMk/>
          <pc:sldMk cId="3208239113" sldId="5361"/>
        </pc:sldMkLst>
        <pc:spChg chg="mod">
          <ac:chgData name="Murphy, Michael J. (Mike)" userId="b9647d09-a001-46c0-b4fe-91bce632689c" providerId="ADAL" clId="{8C705B6E-E538-4782-8A77-F04074666917}" dt="2022-04-08T19:50:12.279" v="9656" actId="113"/>
          <ac:spMkLst>
            <pc:docMk/>
            <pc:sldMk cId="3208239113" sldId="5361"/>
            <ac:spMk id="3" creationId="{87E3BBFD-07C8-40B8-BE00-4A06D65DF6F8}"/>
          </ac:spMkLst>
        </pc:spChg>
      </pc:sldChg>
      <pc:sldChg chg="modSp add del">
        <pc:chgData name="Murphy, Michael J. (Mike)" userId="b9647d09-a001-46c0-b4fe-91bce632689c" providerId="ADAL" clId="{8C705B6E-E538-4782-8A77-F04074666917}" dt="2022-04-08T19:51:36.715" v="9674" actId="2696"/>
        <pc:sldMkLst>
          <pc:docMk/>
          <pc:sldMk cId="853213090" sldId="5362"/>
        </pc:sldMkLst>
        <pc:spChg chg="mod">
          <ac:chgData name="Murphy, Michael J. (Mike)" userId="b9647d09-a001-46c0-b4fe-91bce632689c" providerId="ADAL" clId="{8C705B6E-E538-4782-8A77-F04074666917}" dt="2022-04-08T19:50:24.933" v="9658" actId="113"/>
          <ac:spMkLst>
            <pc:docMk/>
            <pc:sldMk cId="853213090" sldId="5362"/>
            <ac:spMk id="3" creationId="{87E3BBFD-07C8-40B8-BE00-4A06D65DF6F8}"/>
          </ac:spMkLst>
        </pc:spChg>
      </pc:sldChg>
      <pc:sldChg chg="delSp modSp add">
        <pc:chgData name="Murphy, Michael J. (Mike)" userId="b9647d09-a001-46c0-b4fe-91bce632689c" providerId="ADAL" clId="{8C705B6E-E538-4782-8A77-F04074666917}" dt="2022-04-12T15:38:22.703" v="9942" actId="6549"/>
        <pc:sldMkLst>
          <pc:docMk/>
          <pc:sldMk cId="1220950509" sldId="5363"/>
        </pc:sldMkLst>
        <pc:spChg chg="mod">
          <ac:chgData name="Murphy, Michael J. (Mike)" userId="b9647d09-a001-46c0-b4fe-91bce632689c" providerId="ADAL" clId="{8C705B6E-E538-4782-8A77-F04074666917}" dt="2022-04-08T19:55:04.417" v="9734" actId="20577"/>
          <ac:spMkLst>
            <pc:docMk/>
            <pc:sldMk cId="1220950509" sldId="5363"/>
            <ac:spMk id="2" creationId="{026CFB9A-2471-462D-8436-E11085A6E86F}"/>
          </ac:spMkLst>
        </pc:spChg>
        <pc:spChg chg="mod">
          <ac:chgData name="Murphy, Michael J. (Mike)" userId="b9647d09-a001-46c0-b4fe-91bce632689c" providerId="ADAL" clId="{8C705B6E-E538-4782-8A77-F04074666917}" dt="2022-04-12T15:38:22.703" v="9942" actId="6549"/>
          <ac:spMkLst>
            <pc:docMk/>
            <pc:sldMk cId="1220950509" sldId="5363"/>
            <ac:spMk id="3" creationId="{87E3BBFD-07C8-40B8-BE00-4A06D65DF6F8}"/>
          </ac:spMkLst>
        </pc:spChg>
        <pc:picChg chg="del">
          <ac:chgData name="Murphy, Michael J. (Mike)" userId="b9647d09-a001-46c0-b4fe-91bce632689c" providerId="ADAL" clId="{8C705B6E-E538-4782-8A77-F04074666917}" dt="2022-04-08T19:50:36.086" v="9661" actId="478"/>
          <ac:picMkLst>
            <pc:docMk/>
            <pc:sldMk cId="1220950509" sldId="5363"/>
            <ac:picMk id="5" creationId="{8737B14D-7058-4883-9589-5D3688D0E889}"/>
          </ac:picMkLst>
        </pc:picChg>
        <pc:picChg chg="del">
          <ac:chgData name="Murphy, Michael J. (Mike)" userId="b9647d09-a001-46c0-b4fe-91bce632689c" providerId="ADAL" clId="{8C705B6E-E538-4782-8A77-F04074666917}" dt="2022-04-08T19:50:35.501" v="9660" actId="478"/>
          <ac:picMkLst>
            <pc:docMk/>
            <pc:sldMk cId="1220950509" sldId="5363"/>
            <ac:picMk id="9" creationId="{AFFAFBC6-D369-4F67-B908-FAE0EF971DAC}"/>
          </ac:picMkLst>
        </pc:picChg>
      </pc:sldChg>
      <pc:sldChg chg="add del">
        <pc:chgData name="Murphy, Michael J. (Mike)" userId="b9647d09-a001-46c0-b4fe-91bce632689c" providerId="ADAL" clId="{8C705B6E-E538-4782-8A77-F04074666917}" dt="2022-04-08T19:52:41.870" v="9682" actId="2696"/>
        <pc:sldMkLst>
          <pc:docMk/>
          <pc:sldMk cId="3199964996" sldId="5364"/>
        </pc:sldMkLst>
      </pc:sldChg>
      <pc:sldChg chg="modSp add">
        <pc:chgData name="Murphy, Michael J. (Mike)" userId="b9647d09-a001-46c0-b4fe-91bce632689c" providerId="ADAL" clId="{8C705B6E-E538-4782-8A77-F04074666917}" dt="2022-04-08T19:51:40.381" v="9675" actId="113"/>
        <pc:sldMkLst>
          <pc:docMk/>
          <pc:sldMk cId="1034995923" sldId="5365"/>
        </pc:sldMkLst>
        <pc:spChg chg="mod">
          <ac:chgData name="Murphy, Michael J. (Mike)" userId="b9647d09-a001-46c0-b4fe-91bce632689c" providerId="ADAL" clId="{8C705B6E-E538-4782-8A77-F04074666917}" dt="2022-04-08T19:51:40.381" v="9675" actId="113"/>
          <ac:spMkLst>
            <pc:docMk/>
            <pc:sldMk cId="1034995923" sldId="5365"/>
            <ac:spMk id="3" creationId="{87E3BBFD-07C8-40B8-BE00-4A06D65DF6F8}"/>
          </ac:spMkLst>
        </pc:spChg>
      </pc:sldChg>
      <pc:sldChg chg="modSp add">
        <pc:chgData name="Murphy, Michael J. (Mike)" userId="b9647d09-a001-46c0-b4fe-91bce632689c" providerId="ADAL" clId="{8C705B6E-E538-4782-8A77-F04074666917}" dt="2022-04-20T14:04:08.802" v="9963" actId="20577"/>
        <pc:sldMkLst>
          <pc:docMk/>
          <pc:sldMk cId="19078936" sldId="5366"/>
        </pc:sldMkLst>
        <pc:spChg chg="mod">
          <ac:chgData name="Murphy, Michael J. (Mike)" userId="b9647d09-a001-46c0-b4fe-91bce632689c" providerId="ADAL" clId="{8C705B6E-E538-4782-8A77-F04074666917}" dt="2022-04-20T14:04:08.802" v="9963" actId="20577"/>
          <ac:spMkLst>
            <pc:docMk/>
            <pc:sldMk cId="19078936" sldId="5366"/>
            <ac:spMk id="3" creationId="{87E3BBFD-07C8-40B8-BE00-4A06D65DF6F8}"/>
          </ac:spMkLst>
        </pc:spChg>
      </pc:sldChg>
      <pc:sldChg chg="add del">
        <pc:chgData name="Murphy, Michael J. (Mike)" userId="b9647d09-a001-46c0-b4fe-91bce632689c" providerId="ADAL" clId="{8C705B6E-E538-4782-8A77-F04074666917}" dt="2022-04-08T19:52:34.496" v="9680" actId="2696"/>
        <pc:sldMkLst>
          <pc:docMk/>
          <pc:sldMk cId="2687695662" sldId="5367"/>
        </pc:sldMkLst>
      </pc:sldChg>
      <pc:sldChg chg="modSp add">
        <pc:chgData name="Murphy, Michael J. (Mike)" userId="b9647d09-a001-46c0-b4fe-91bce632689c" providerId="ADAL" clId="{8C705B6E-E538-4782-8A77-F04074666917}" dt="2022-04-08T19:52:52.142" v="9684" actId="113"/>
        <pc:sldMkLst>
          <pc:docMk/>
          <pc:sldMk cId="3575142153" sldId="5367"/>
        </pc:sldMkLst>
        <pc:spChg chg="mod">
          <ac:chgData name="Murphy, Michael J. (Mike)" userId="b9647d09-a001-46c0-b4fe-91bce632689c" providerId="ADAL" clId="{8C705B6E-E538-4782-8A77-F04074666917}" dt="2022-04-08T19:52:52.142" v="9684" actId="113"/>
          <ac:spMkLst>
            <pc:docMk/>
            <pc:sldMk cId="3575142153" sldId="5367"/>
            <ac:spMk id="3" creationId="{87E3BBFD-07C8-40B8-BE00-4A06D65DF6F8}"/>
          </ac:spMkLst>
        </pc:spChg>
      </pc:sldChg>
      <pc:sldChg chg="modSp add">
        <pc:chgData name="Murphy, Michael J. (Mike)" userId="b9647d09-a001-46c0-b4fe-91bce632689c" providerId="ADAL" clId="{8C705B6E-E538-4782-8A77-F04074666917}" dt="2022-04-08T19:53:07.174" v="9689" actId="113"/>
        <pc:sldMkLst>
          <pc:docMk/>
          <pc:sldMk cId="764711087" sldId="5368"/>
        </pc:sldMkLst>
        <pc:spChg chg="mod">
          <ac:chgData name="Murphy, Michael J. (Mike)" userId="b9647d09-a001-46c0-b4fe-91bce632689c" providerId="ADAL" clId="{8C705B6E-E538-4782-8A77-F04074666917}" dt="2022-04-08T19:53:07.174" v="9689" actId="113"/>
          <ac:spMkLst>
            <pc:docMk/>
            <pc:sldMk cId="764711087" sldId="5368"/>
            <ac:spMk id="3" creationId="{87E3BBFD-07C8-40B8-BE00-4A06D65DF6F8}"/>
          </ac:spMkLst>
        </pc:spChg>
      </pc:sldChg>
      <pc:sldChg chg="modSp add del">
        <pc:chgData name="Murphy, Michael J. (Mike)" userId="b9647d09-a001-46c0-b4fe-91bce632689c" providerId="ADAL" clId="{8C705B6E-E538-4782-8A77-F04074666917}" dt="2022-04-08T19:54:17.258" v="9705" actId="2696"/>
        <pc:sldMkLst>
          <pc:docMk/>
          <pc:sldMk cId="504663897" sldId="5369"/>
        </pc:sldMkLst>
        <pc:spChg chg="mod">
          <ac:chgData name="Murphy, Michael J. (Mike)" userId="b9647d09-a001-46c0-b4fe-91bce632689c" providerId="ADAL" clId="{8C705B6E-E538-4782-8A77-F04074666917}" dt="2022-04-08T19:53:35.254" v="9695" actId="113"/>
          <ac:spMkLst>
            <pc:docMk/>
            <pc:sldMk cId="504663897" sldId="5369"/>
            <ac:spMk id="3" creationId="{87E3BBFD-07C8-40B8-BE00-4A06D65DF6F8}"/>
          </ac:spMkLst>
        </pc:spChg>
      </pc:sldChg>
      <pc:sldChg chg="modSp add">
        <pc:chgData name="Murphy, Michael J. (Mike)" userId="b9647d09-a001-46c0-b4fe-91bce632689c" providerId="ADAL" clId="{8C705B6E-E538-4782-8A77-F04074666917}" dt="2022-04-08T19:53:59.659" v="9699" actId="113"/>
        <pc:sldMkLst>
          <pc:docMk/>
          <pc:sldMk cId="3574788915" sldId="5370"/>
        </pc:sldMkLst>
        <pc:spChg chg="mod">
          <ac:chgData name="Murphy, Michael J. (Mike)" userId="b9647d09-a001-46c0-b4fe-91bce632689c" providerId="ADAL" clId="{8C705B6E-E538-4782-8A77-F04074666917}" dt="2022-04-08T19:53:59.659" v="9699" actId="113"/>
          <ac:spMkLst>
            <pc:docMk/>
            <pc:sldMk cId="3574788915" sldId="5370"/>
            <ac:spMk id="3" creationId="{87E3BBFD-07C8-40B8-BE00-4A06D65DF6F8}"/>
          </ac:spMkLst>
        </pc:spChg>
      </pc:sldChg>
      <pc:sldChg chg="modSp add">
        <pc:chgData name="Murphy, Michael J. (Mike)" userId="b9647d09-a001-46c0-b4fe-91bce632689c" providerId="ADAL" clId="{8C705B6E-E538-4782-8A77-F04074666917}" dt="2022-04-08T19:54:10.607" v="9703" actId="113"/>
        <pc:sldMkLst>
          <pc:docMk/>
          <pc:sldMk cId="925760557" sldId="5371"/>
        </pc:sldMkLst>
        <pc:spChg chg="mod">
          <ac:chgData name="Murphy, Michael J. (Mike)" userId="b9647d09-a001-46c0-b4fe-91bce632689c" providerId="ADAL" clId="{8C705B6E-E538-4782-8A77-F04074666917}" dt="2022-04-08T19:54:10.607" v="9703" actId="113"/>
          <ac:spMkLst>
            <pc:docMk/>
            <pc:sldMk cId="925760557" sldId="5371"/>
            <ac:spMk id="3" creationId="{87E3BBFD-07C8-40B8-BE00-4A06D65DF6F8}"/>
          </ac:spMkLst>
        </pc:spChg>
      </pc:sldChg>
      <pc:sldChg chg="modSp add">
        <pc:chgData name="Murphy, Michael J. (Mike)" userId="b9647d09-a001-46c0-b4fe-91bce632689c" providerId="ADAL" clId="{8C705B6E-E538-4782-8A77-F04074666917}" dt="2022-04-08T19:54:22.983" v="9707" actId="113"/>
        <pc:sldMkLst>
          <pc:docMk/>
          <pc:sldMk cId="1240750586" sldId="5372"/>
        </pc:sldMkLst>
        <pc:spChg chg="mod">
          <ac:chgData name="Murphy, Michael J. (Mike)" userId="b9647d09-a001-46c0-b4fe-91bce632689c" providerId="ADAL" clId="{8C705B6E-E538-4782-8A77-F04074666917}" dt="2022-04-08T19:54:22.983" v="9707" actId="113"/>
          <ac:spMkLst>
            <pc:docMk/>
            <pc:sldMk cId="1240750586" sldId="5372"/>
            <ac:spMk id="3" creationId="{87E3BBFD-07C8-40B8-BE00-4A06D65DF6F8}"/>
          </ac:spMkLst>
        </pc:spChg>
      </pc:sldChg>
      <pc:sldChg chg="addSp delSp modSp add">
        <pc:chgData name="Murphy, Michael J. (Mike)" userId="b9647d09-a001-46c0-b4fe-91bce632689c" providerId="ADAL" clId="{8C705B6E-E538-4782-8A77-F04074666917}" dt="2022-04-20T14:12:13.603" v="10259" actId="1076"/>
        <pc:sldMkLst>
          <pc:docMk/>
          <pc:sldMk cId="1811143814" sldId="5373"/>
        </pc:sldMkLst>
        <pc:spChg chg="mod">
          <ac:chgData name="Murphy, Michael J. (Mike)" userId="b9647d09-a001-46c0-b4fe-91bce632689c" providerId="ADAL" clId="{8C705B6E-E538-4782-8A77-F04074666917}" dt="2022-04-20T14:04:21.026" v="9965"/>
          <ac:spMkLst>
            <pc:docMk/>
            <pc:sldMk cId="1811143814" sldId="5373"/>
            <ac:spMk id="2" creationId="{026CFB9A-2471-462D-8436-E11085A6E86F}"/>
          </ac:spMkLst>
        </pc:spChg>
        <pc:spChg chg="mod">
          <ac:chgData name="Murphy, Michael J. (Mike)" userId="b9647d09-a001-46c0-b4fe-91bce632689c" providerId="ADAL" clId="{8C705B6E-E538-4782-8A77-F04074666917}" dt="2022-04-20T14:12:02.895" v="10252" actId="14100"/>
          <ac:spMkLst>
            <pc:docMk/>
            <pc:sldMk cId="1811143814" sldId="5373"/>
            <ac:spMk id="3" creationId="{87E3BBFD-07C8-40B8-BE00-4A06D65DF6F8}"/>
          </ac:spMkLst>
        </pc:spChg>
        <pc:picChg chg="add del mod">
          <ac:chgData name="Murphy, Michael J. (Mike)" userId="b9647d09-a001-46c0-b4fe-91bce632689c" providerId="ADAL" clId="{8C705B6E-E538-4782-8A77-F04074666917}" dt="2022-04-20T14:11:44.877" v="10247" actId="478"/>
          <ac:picMkLst>
            <pc:docMk/>
            <pc:sldMk cId="1811143814" sldId="5373"/>
            <ac:picMk id="5" creationId="{6AC76ECB-E725-4C8C-B399-5E2A4099A795}"/>
          </ac:picMkLst>
        </pc:picChg>
        <pc:picChg chg="add mod">
          <ac:chgData name="Murphy, Michael J. (Mike)" userId="b9647d09-a001-46c0-b4fe-91bce632689c" providerId="ADAL" clId="{8C705B6E-E538-4782-8A77-F04074666917}" dt="2022-04-20T14:12:13.603" v="10259" actId="1076"/>
          <ac:picMkLst>
            <pc:docMk/>
            <pc:sldMk cId="1811143814" sldId="5373"/>
            <ac:picMk id="6" creationId="{13DBDA00-1D10-4532-BA41-EDC90A051621}"/>
          </ac:picMkLst>
        </pc:picChg>
        <pc:picChg chg="add mod">
          <ac:chgData name="Murphy, Michael J. (Mike)" userId="b9647d09-a001-46c0-b4fe-91bce632689c" providerId="ADAL" clId="{8C705B6E-E538-4782-8A77-F04074666917}" dt="2022-04-20T14:12:12.235" v="10258" actId="1076"/>
          <ac:picMkLst>
            <pc:docMk/>
            <pc:sldMk cId="1811143814" sldId="5373"/>
            <ac:picMk id="7" creationId="{9AE9467E-4311-44E1-A172-D6954FFB3FC2}"/>
          </ac:picMkLst>
        </pc:picChg>
        <pc:picChg chg="add mod">
          <ac:chgData name="Murphy, Michael J. (Mike)" userId="b9647d09-a001-46c0-b4fe-91bce632689c" providerId="ADAL" clId="{8C705B6E-E538-4782-8A77-F04074666917}" dt="2022-04-20T14:12:06.811" v="10255" actId="14100"/>
          <ac:picMkLst>
            <pc:docMk/>
            <pc:sldMk cId="1811143814" sldId="5373"/>
            <ac:picMk id="8" creationId="{9C9FC564-0420-4417-AEF4-9D1D93D37301}"/>
          </ac:picMkLst>
        </pc:picChg>
      </pc:sldChg>
      <pc:sldMasterChg chg="delSldLayout">
        <pc:chgData name="Murphy, Michael J. (Mike)" userId="b9647d09-a001-46c0-b4fe-91bce632689c" providerId="ADAL" clId="{8C705B6E-E538-4782-8A77-F04074666917}" dt="2022-04-06T15:10:23.814" v="5643" actId="2696"/>
        <pc:sldMasterMkLst>
          <pc:docMk/>
          <pc:sldMasterMk cId="0" sldId="2147484686"/>
        </pc:sldMasterMkLst>
        <pc:sldLayoutChg chg="del">
          <pc:chgData name="Murphy, Michael J. (Mike)" userId="b9647d09-a001-46c0-b4fe-91bce632689c" providerId="ADAL" clId="{8C705B6E-E538-4782-8A77-F04074666917}" dt="2022-04-06T15:10:23.814" v="5643" actId="2696"/>
          <pc:sldLayoutMkLst>
            <pc:docMk/>
            <pc:sldMasterMk cId="0" sldId="2147484686"/>
            <pc:sldLayoutMk cId="4294547435" sldId="2147484789"/>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defRPr sz="1200">
                <a:latin typeface="Tahoma" pitchFamily="34" charset="0"/>
                <a:ea typeface="Geneva" pitchFamily="-109" charset="-128"/>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Tahoma" pitchFamily="34" charset="0"/>
                <a:ea typeface="Geneva" pitchFamily="-109" charset="-128"/>
                <a:cs typeface="+mn-cs"/>
              </a:defRPr>
            </a:lvl1pPr>
          </a:lstStyle>
          <a:p>
            <a:pPr>
              <a:defRPr/>
            </a:pPr>
            <a:fld id="{5CE1782E-BF9C-4681-B843-0B6A859A4877}" type="datetime1">
              <a:rPr lang="en-US"/>
              <a:pPr>
                <a:defRPr/>
              </a:pPr>
              <a:t>4/20/2022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defRPr sz="1200">
                <a:latin typeface="Tahoma" pitchFamily="34" charset="0"/>
                <a:ea typeface="Geneva" pitchFamily="-109" charset="-128"/>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Tahoma" panose="020B0604030504040204" pitchFamily="34" charset="0"/>
                <a:ea typeface="Geneva" pitchFamily="34" charset="0"/>
                <a:cs typeface="Geneva" pitchFamily="34" charset="0"/>
              </a:defRPr>
            </a:lvl1pPr>
          </a:lstStyle>
          <a:p>
            <a:fld id="{591AB338-BCA6-4422-9BFA-CD9B7892E606}" type="slidenum">
              <a:rPr lang="en-US" altLang="en-US"/>
              <a:pPr/>
              <a:t>‹#›</a:t>
            </a:fld>
            <a:endParaRPr lang="en-US" altLang="en-US"/>
          </a:p>
        </p:txBody>
      </p:sp>
    </p:spTree>
    <p:extLst>
      <p:ext uri="{BB962C8B-B14F-4D97-AF65-F5344CB8AC3E}">
        <p14:creationId xmlns:p14="http://schemas.microsoft.com/office/powerpoint/2010/main" val="1967817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defRPr sz="1200">
                <a:latin typeface="Tahoma" pitchFamily="34" charset="0"/>
                <a:ea typeface="Geneva" pitchFamily="-109" charset="-128"/>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Tahoma" pitchFamily="34" charset="0"/>
                <a:ea typeface="Geneva" pitchFamily="-109" charset="-128"/>
                <a:cs typeface="+mn-cs"/>
              </a:defRPr>
            </a:lvl1pPr>
          </a:lstStyle>
          <a:p>
            <a:pPr>
              <a:defRPr/>
            </a:pPr>
            <a:fld id="{BAE6E696-E8C3-4216-A5E0-D95DF242EDA4}" type="datetime1">
              <a:rPr lang="en-US"/>
              <a:pPr>
                <a:defRPr/>
              </a:pPr>
              <a:t>4/18/2022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1040" y="4415791"/>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defRPr sz="1200">
                <a:latin typeface="Tahoma" pitchFamily="34" charset="0"/>
                <a:ea typeface="Geneva" pitchFamily="-109" charset="-128"/>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Tahoma" panose="020B0604030504040204" pitchFamily="34" charset="0"/>
                <a:ea typeface="Geneva" pitchFamily="34" charset="0"/>
                <a:cs typeface="Geneva" pitchFamily="34" charset="0"/>
              </a:defRPr>
            </a:lvl1pPr>
          </a:lstStyle>
          <a:p>
            <a:fld id="{B0DFCBD4-0765-41E2-9FF4-5091C11D6E09}" type="slidenum">
              <a:rPr lang="en-US" altLang="en-US"/>
              <a:pPr/>
              <a:t>‹#›</a:t>
            </a:fld>
            <a:endParaRPr lang="en-US" altLang="en-US"/>
          </a:p>
        </p:txBody>
      </p:sp>
    </p:spTree>
    <p:extLst>
      <p:ext uri="{BB962C8B-B14F-4D97-AF65-F5344CB8AC3E}">
        <p14:creationId xmlns:p14="http://schemas.microsoft.com/office/powerpoint/2010/main" val="40918191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Geneva" charset="0"/>
        <a:cs typeface="Geneva" charset="0"/>
      </a:defRPr>
    </a:lvl1pPr>
    <a:lvl2pPr marL="455613" algn="l" rtl="0" eaLnBrk="0" fontAlgn="base" hangingPunct="0">
      <a:spcBef>
        <a:spcPct val="30000"/>
      </a:spcBef>
      <a:spcAft>
        <a:spcPct val="0"/>
      </a:spcAft>
      <a:defRPr sz="1200" kern="1200">
        <a:solidFill>
          <a:schemeClr val="tx1"/>
        </a:solidFill>
        <a:latin typeface="Tahoma" pitchFamily="34" charset="0"/>
        <a:ea typeface="Geneva" charset="0"/>
        <a:cs typeface="Geneva" pitchFamily="34" charset="0"/>
      </a:defRPr>
    </a:lvl2pPr>
    <a:lvl3pPr marL="912813" algn="l" rtl="0" eaLnBrk="0" fontAlgn="base" hangingPunct="0">
      <a:spcBef>
        <a:spcPct val="30000"/>
      </a:spcBef>
      <a:spcAft>
        <a:spcPct val="0"/>
      </a:spcAft>
      <a:defRPr sz="1200" kern="1200">
        <a:solidFill>
          <a:schemeClr val="tx1"/>
        </a:solidFill>
        <a:latin typeface="Tahoma" pitchFamily="34" charset="0"/>
        <a:ea typeface="Geneva" charset="0"/>
        <a:cs typeface="Geneva" pitchFamily="34" charset="0"/>
      </a:defRPr>
    </a:lvl3pPr>
    <a:lvl4pPr marL="1370013" algn="l" rtl="0" eaLnBrk="0" fontAlgn="base" hangingPunct="0">
      <a:spcBef>
        <a:spcPct val="30000"/>
      </a:spcBef>
      <a:spcAft>
        <a:spcPct val="0"/>
      </a:spcAft>
      <a:defRPr sz="1200" kern="1200">
        <a:solidFill>
          <a:schemeClr val="tx1"/>
        </a:solidFill>
        <a:latin typeface="Tahoma" pitchFamily="34" charset="0"/>
        <a:ea typeface="Geneva" charset="0"/>
        <a:cs typeface="Geneva" pitchFamily="34" charset="0"/>
      </a:defRPr>
    </a:lvl4pPr>
    <a:lvl5pPr marL="1827213" algn="l" rtl="0" eaLnBrk="0" fontAlgn="base" hangingPunct="0">
      <a:spcBef>
        <a:spcPct val="30000"/>
      </a:spcBef>
      <a:spcAft>
        <a:spcPct val="0"/>
      </a:spcAft>
      <a:defRPr sz="1200" kern="1200">
        <a:solidFill>
          <a:schemeClr val="tx1"/>
        </a:solidFill>
        <a:latin typeface="Tahoma" pitchFamily="34" charset="0"/>
        <a:ea typeface="Geneva" charset="0"/>
        <a:cs typeface="Geneva" pitchFamily="34" charset="0"/>
      </a:defRPr>
    </a:lvl5pPr>
    <a:lvl6pPr marL="2285733" algn="l" defTabSz="914293" rtl="0" eaLnBrk="1" latinLnBrk="0" hangingPunct="1">
      <a:defRPr sz="1200" kern="1200">
        <a:solidFill>
          <a:schemeClr val="tx1"/>
        </a:solidFill>
        <a:latin typeface="+mn-lt"/>
        <a:ea typeface="+mn-ea"/>
        <a:cs typeface="+mn-cs"/>
      </a:defRPr>
    </a:lvl6pPr>
    <a:lvl7pPr marL="2742879" algn="l" defTabSz="914293" rtl="0" eaLnBrk="1" latinLnBrk="0" hangingPunct="1">
      <a:defRPr sz="1200" kern="1200">
        <a:solidFill>
          <a:schemeClr val="tx1"/>
        </a:solidFill>
        <a:latin typeface="+mn-lt"/>
        <a:ea typeface="+mn-ea"/>
        <a:cs typeface="+mn-cs"/>
      </a:defRPr>
    </a:lvl7pPr>
    <a:lvl8pPr marL="3200026" algn="l" defTabSz="914293" rtl="0" eaLnBrk="1" latinLnBrk="0" hangingPunct="1">
      <a:defRPr sz="1200" kern="1200">
        <a:solidFill>
          <a:schemeClr val="tx1"/>
        </a:solidFill>
        <a:latin typeface="+mn-lt"/>
        <a:ea typeface="+mn-ea"/>
        <a:cs typeface="+mn-cs"/>
      </a:defRPr>
    </a:lvl8pPr>
    <a:lvl9pPr marL="3657172" algn="l" defTabSz="91429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a:t>
            </a:r>
          </a:p>
          <a:p>
            <a:endParaRPr lang="en-US" dirty="0"/>
          </a:p>
          <a:p>
            <a:r>
              <a:rPr lang="en-US" dirty="0"/>
              <a:t>Instructions for each slide will show up here.</a:t>
            </a:r>
          </a:p>
        </p:txBody>
      </p:sp>
      <p:sp>
        <p:nvSpPr>
          <p:cNvPr id="4" name="Slide Number Placeholder 3"/>
          <p:cNvSpPr>
            <a:spLocks noGrp="1"/>
          </p:cNvSpPr>
          <p:nvPr>
            <p:ph type="sldNum" sz="quarter" idx="10"/>
          </p:nvPr>
        </p:nvSpPr>
        <p:spPr/>
        <p:txBody>
          <a:bodyPr/>
          <a:lstStyle/>
          <a:p>
            <a:fld id="{B0DFCBD4-0765-41E2-9FF4-5091C11D6E09}" type="slidenum">
              <a:rPr lang="en-US" altLang="en-US" smtClean="0"/>
              <a:pPr/>
              <a:t>1</a:t>
            </a:fld>
            <a:endParaRPr lang="en-US" altLang="en-US"/>
          </a:p>
        </p:txBody>
      </p:sp>
    </p:spTree>
    <p:extLst>
      <p:ext uri="{BB962C8B-B14F-4D97-AF65-F5344CB8AC3E}">
        <p14:creationId xmlns:p14="http://schemas.microsoft.com/office/powerpoint/2010/main" val="3345250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FCBD4-0765-41E2-9FF4-5091C11D6E09}" type="slidenum">
              <a:rPr lang="en-US" altLang="en-US" smtClean="0"/>
              <a:pPr/>
              <a:t>4</a:t>
            </a:fld>
            <a:endParaRPr lang="en-US" altLang="en-US"/>
          </a:p>
        </p:txBody>
      </p:sp>
    </p:spTree>
    <p:extLst>
      <p:ext uri="{BB962C8B-B14F-4D97-AF65-F5344CB8AC3E}">
        <p14:creationId xmlns:p14="http://schemas.microsoft.com/office/powerpoint/2010/main" val="80491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5.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8.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59436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err="1"/>
          </a:p>
        </p:txBody>
      </p:sp>
      <p:sp>
        <p:nvSpPr>
          <p:cNvPr id="5" name="Rectangle 4"/>
          <p:cNvSpPr/>
          <p:nvPr userDrawn="1"/>
        </p:nvSpPr>
        <p:spPr>
          <a:xfrm>
            <a:off x="0" y="0"/>
            <a:ext cx="9144000" cy="5943600"/>
          </a:xfrm>
          <a:prstGeom prst="rect">
            <a:avLst/>
          </a:prstGeom>
          <a:solidFill>
            <a:srgbClr val="CCD3E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lgn="ctr">
              <a:defRPr/>
            </a:pPr>
            <a:endParaRPr lang="en-US">
              <a:solidFill>
                <a:srgbClr val="FFFFFF"/>
              </a:solidFill>
              <a:ea typeface="Geneva" pitchFamily="-109" charset="-128"/>
            </a:endParaRPr>
          </a:p>
        </p:txBody>
      </p:sp>
      <p:sp>
        <p:nvSpPr>
          <p:cNvPr id="6" name="Rectangle 5"/>
          <p:cNvSpPr/>
          <p:nvPr userDrawn="1"/>
        </p:nvSpPr>
        <p:spPr>
          <a:xfrm>
            <a:off x="0" y="0"/>
            <a:ext cx="7296150" cy="4519613"/>
          </a:xfrm>
          <a:prstGeom prst="rect">
            <a:avLst/>
          </a:prstGeom>
          <a:solidFill>
            <a:srgbClr val="E6E9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lgn="ctr">
              <a:defRPr/>
            </a:pPr>
            <a:endParaRPr lang="en-US">
              <a:solidFill>
                <a:srgbClr val="FFFFFF"/>
              </a:solidFill>
              <a:ea typeface="Geneva" pitchFamily="-109" charset="-128"/>
            </a:endParaRPr>
          </a:p>
        </p:txBody>
      </p:sp>
      <p:pic>
        <p:nvPicPr>
          <p:cNvPr id="7"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3213" y="6175375"/>
            <a:ext cx="4556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ctrTitle"/>
          </p:nvPr>
        </p:nvSpPr>
        <p:spPr>
          <a:xfrm>
            <a:off x="457201" y="402336"/>
            <a:ext cx="6823075" cy="3414720"/>
          </a:xfrm>
        </p:spPr>
        <p:txBody>
          <a:bodyPr>
            <a:noAutofit/>
          </a:bodyPr>
          <a:lstStyle>
            <a:lvl1pPr>
              <a:lnSpc>
                <a:spcPct val="100000"/>
              </a:lnSpc>
              <a:defRPr sz="5400" b="0" baseline="0">
                <a:solidFill>
                  <a:srgbClr val="1D5E75"/>
                </a:solidFill>
              </a:defRPr>
            </a:lvl1pPr>
          </a:lstStyle>
          <a:p>
            <a:r>
              <a:rPr lang="en-US"/>
              <a:t>Click to edit Master title style</a:t>
            </a:r>
            <a:endParaRPr lang="en-US" dirty="0"/>
          </a:p>
        </p:txBody>
      </p:sp>
      <p:sp>
        <p:nvSpPr>
          <p:cNvPr id="13" name="Subtitle 2"/>
          <p:cNvSpPr>
            <a:spLocks noGrp="1"/>
          </p:cNvSpPr>
          <p:nvPr>
            <p:ph type="subTitle" idx="1"/>
          </p:nvPr>
        </p:nvSpPr>
        <p:spPr>
          <a:xfrm>
            <a:off x="457201" y="4007556"/>
            <a:ext cx="6823075" cy="512056"/>
          </a:xfrm>
          <a:prstGeom prst="rect">
            <a:avLst/>
          </a:prstGeom>
        </p:spPr>
        <p:txBody>
          <a:bodyPr rtlCol="0">
            <a:noAutofit/>
          </a:bodyPr>
          <a:lstStyle>
            <a:lvl1pPr marL="0" indent="0" algn="l" defTabSz="914293" rtl="0" eaLnBrk="1" latinLnBrk="0" hangingPunct="1">
              <a:lnSpc>
                <a:spcPct val="100000"/>
              </a:lnSpc>
              <a:spcBef>
                <a:spcPts val="0"/>
              </a:spcBef>
              <a:buFont typeface="Arial" pitchFamily="34" charset="0"/>
              <a:buNone/>
              <a:defRPr lang="en-US" sz="1400" b="0" kern="1200" baseline="0" dirty="0">
                <a:solidFill>
                  <a:schemeClr val="accent1"/>
                </a:solidFill>
                <a:latin typeface="+mn-lt"/>
                <a:ea typeface="+mn-ea"/>
                <a:cs typeface="+mn-cs"/>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a:t>Click to edit Master subtitle style</a:t>
            </a:r>
            <a:endParaRPr lang="en-US" dirty="0"/>
          </a:p>
        </p:txBody>
      </p:sp>
      <p:sp>
        <p:nvSpPr>
          <p:cNvPr id="8" name="Footer Placeholder 2"/>
          <p:cNvSpPr>
            <a:spLocks noGrp="1"/>
          </p:cNvSpPr>
          <p:nvPr>
            <p:ph type="ftr" sz="quarter" idx="10"/>
          </p:nvPr>
        </p:nvSpPr>
        <p:spPr/>
        <p:txBody>
          <a:bodyPr/>
          <a:lstStyle>
            <a:lvl1pPr>
              <a:defRPr/>
            </a:lvl1pPr>
          </a:lstStyle>
          <a:p>
            <a:pPr>
              <a:defRPr/>
            </a:pPr>
            <a:r>
              <a:rPr lang="en-US"/>
              <a:t>Your Project Name Here</a:t>
            </a:r>
          </a:p>
        </p:txBody>
      </p:sp>
      <p:sp>
        <p:nvSpPr>
          <p:cNvPr id="9" name="Slide Number Placeholder 3"/>
          <p:cNvSpPr>
            <a:spLocks noGrp="1"/>
          </p:cNvSpPr>
          <p:nvPr>
            <p:ph type="sldNum" sz="quarter" idx="11"/>
          </p:nvPr>
        </p:nvSpPr>
        <p:spPr/>
        <p:txBody>
          <a:bodyPr/>
          <a:lstStyle>
            <a:lvl1pPr>
              <a:defRPr/>
            </a:lvl1pPr>
          </a:lstStyle>
          <a:p>
            <a:fld id="{708F0615-8867-44AB-B909-CDA84F574B0B}" type="slidenum">
              <a:rPr lang="en-US" altLang="en-US"/>
              <a:pPr/>
              <a:t>‹#›</a:t>
            </a:fld>
            <a:endParaRPr lang="en-US" altLang="en-US"/>
          </a:p>
        </p:txBody>
      </p:sp>
      <p:sp>
        <p:nvSpPr>
          <p:cNvPr id="10" name="Date Placeholder 4"/>
          <p:cNvSpPr>
            <a:spLocks noGrp="1"/>
          </p:cNvSpPr>
          <p:nvPr>
            <p:ph type="dt" sz="half" idx="12"/>
          </p:nvPr>
        </p:nvSpPr>
        <p:spPr/>
        <p:txBody>
          <a:bodyPr/>
          <a:lstStyle>
            <a:lvl1pPr>
              <a:defRPr/>
            </a:lvl1pPr>
          </a:lstStyle>
          <a:p>
            <a:fld id="{6105FA96-D1F3-4639-9451-0887F5BC3960}" type="datetime4">
              <a:rPr lang="en-US" altLang="en-US" smtClean="0"/>
              <a:t>April 18, 2022</a:t>
            </a:fld>
            <a:endParaRPr lang="en-US" altLang="en-US"/>
          </a:p>
        </p:txBody>
      </p:sp>
    </p:spTree>
    <p:extLst>
      <p:ext uri="{BB962C8B-B14F-4D97-AF65-F5344CB8AC3E}">
        <p14:creationId xmlns:p14="http://schemas.microsoft.com/office/powerpoint/2010/main" val="2136926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2">
    <p:spTree>
      <p:nvGrpSpPr>
        <p:cNvPr id="1" name=""/>
        <p:cNvGrpSpPr/>
        <p:nvPr/>
      </p:nvGrpSpPr>
      <p:grpSpPr>
        <a:xfrm>
          <a:off x="0" y="0"/>
          <a:ext cx="0" cy="0"/>
          <a:chOff x="0" y="0"/>
          <a:chExt cx="0" cy="0"/>
        </a:xfrm>
      </p:grpSpPr>
      <p:sp>
        <p:nvSpPr>
          <p:cNvPr id="4" name="Rectangle 3"/>
          <p:cNvSpPr/>
          <p:nvPr userDrawn="1"/>
        </p:nvSpPr>
        <p:spPr>
          <a:xfrm>
            <a:off x="0" y="59436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err="1"/>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3213" y="6175375"/>
            <a:ext cx="4556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11"/>
          <p:cNvSpPr>
            <a:spLocks noGrp="1"/>
          </p:cNvSpPr>
          <p:nvPr>
            <p:ph sz="quarter" idx="13"/>
          </p:nvPr>
        </p:nvSpPr>
        <p:spPr>
          <a:xfrm>
            <a:off x="0" y="1"/>
            <a:ext cx="9144000" cy="4346639"/>
          </a:xfrm>
          <a:prstGeom prst="rect">
            <a:avLst/>
          </a:prstGeom>
        </p:spPr>
        <p:txBody>
          <a:bodyPr lIns="640005" tIns="2194304">
            <a:noAutofit/>
          </a:bodyPr>
          <a:lstStyle>
            <a:lvl1pPr marL="341273" marR="0" indent="-341273" algn="l" defTabSz="914293" rtl="0" eaLnBrk="1" fontAlgn="base" latinLnBrk="0" hangingPunct="1">
              <a:lnSpc>
                <a:spcPct val="100000"/>
              </a:lnSpc>
              <a:spcBef>
                <a:spcPts val="0"/>
              </a:spcBef>
              <a:spcAft>
                <a:spcPts val="600"/>
              </a:spcAft>
              <a:buClrTx/>
              <a:buSzTx/>
              <a:buFont typeface="Arial" pitchFamily="34" charset="0"/>
              <a:buNone/>
              <a:tabLst/>
              <a:defRPr sz="2400" b="0">
                <a:solidFill>
                  <a:schemeClr val="tx1"/>
                </a:solidFill>
              </a:defRPr>
            </a:lvl1pPr>
          </a:lstStyle>
          <a:p>
            <a:pPr lvl="0"/>
            <a:r>
              <a:rPr lang="en-US"/>
              <a:t>Click to edit Master text styles</a:t>
            </a:r>
          </a:p>
        </p:txBody>
      </p:sp>
      <p:sp>
        <p:nvSpPr>
          <p:cNvPr id="7" name="Text Placeholder 6"/>
          <p:cNvSpPr>
            <a:spLocks noGrp="1"/>
          </p:cNvSpPr>
          <p:nvPr>
            <p:ph type="body" sz="quarter" idx="14"/>
          </p:nvPr>
        </p:nvSpPr>
        <p:spPr>
          <a:xfrm>
            <a:off x="457200" y="4359058"/>
            <a:ext cx="8229600" cy="1584542"/>
          </a:xfrm>
        </p:spPr>
        <p:txBody>
          <a:bodyPr>
            <a:noAutofit/>
          </a:bodyPr>
          <a:lstStyle>
            <a:lvl1pPr marL="0" indent="0">
              <a:buNone/>
              <a:defRPr lang="en-US" sz="3000" kern="1200" baseline="0" dirty="0">
                <a:solidFill>
                  <a:srgbClr val="1D5E75"/>
                </a:solidFill>
                <a:latin typeface="+mj-lt"/>
                <a:ea typeface="+mj-ea"/>
                <a:cs typeface="+mj-cs"/>
              </a:defRPr>
            </a:lvl1pPr>
          </a:lstStyle>
          <a:p>
            <a:pPr lvl="0"/>
            <a:r>
              <a:rPr lang="en-US"/>
              <a:t>Click to edit Master text styles</a:t>
            </a:r>
          </a:p>
        </p:txBody>
      </p:sp>
      <p:sp>
        <p:nvSpPr>
          <p:cNvPr id="8" name="Footer Placeholder 2"/>
          <p:cNvSpPr>
            <a:spLocks noGrp="1"/>
          </p:cNvSpPr>
          <p:nvPr>
            <p:ph type="ftr" sz="quarter" idx="15"/>
          </p:nvPr>
        </p:nvSpPr>
        <p:spPr/>
        <p:txBody>
          <a:bodyPr/>
          <a:lstStyle>
            <a:lvl1pPr>
              <a:defRPr/>
            </a:lvl1pPr>
          </a:lstStyle>
          <a:p>
            <a:pPr>
              <a:defRPr/>
            </a:pPr>
            <a:r>
              <a:rPr lang="en-US"/>
              <a:t>Your Project Name Here</a:t>
            </a:r>
          </a:p>
        </p:txBody>
      </p:sp>
      <p:sp>
        <p:nvSpPr>
          <p:cNvPr id="9" name="Slide Number Placeholder 3"/>
          <p:cNvSpPr>
            <a:spLocks noGrp="1"/>
          </p:cNvSpPr>
          <p:nvPr>
            <p:ph type="sldNum" sz="quarter" idx="16"/>
          </p:nvPr>
        </p:nvSpPr>
        <p:spPr/>
        <p:txBody>
          <a:bodyPr/>
          <a:lstStyle>
            <a:lvl1pPr>
              <a:defRPr/>
            </a:lvl1pPr>
          </a:lstStyle>
          <a:p>
            <a:fld id="{300FAA08-24E2-4DD6-93DB-D374469370B5}" type="slidenum">
              <a:rPr lang="en-US" altLang="en-US"/>
              <a:pPr/>
              <a:t>‹#›</a:t>
            </a:fld>
            <a:endParaRPr lang="en-US" altLang="en-US"/>
          </a:p>
        </p:txBody>
      </p:sp>
      <p:sp>
        <p:nvSpPr>
          <p:cNvPr id="10" name="Date Placeholder 4"/>
          <p:cNvSpPr>
            <a:spLocks noGrp="1"/>
          </p:cNvSpPr>
          <p:nvPr>
            <p:ph type="dt" sz="half" idx="17"/>
          </p:nvPr>
        </p:nvSpPr>
        <p:spPr/>
        <p:txBody>
          <a:bodyPr/>
          <a:lstStyle>
            <a:lvl1pPr>
              <a:defRPr/>
            </a:lvl1pPr>
          </a:lstStyle>
          <a:p>
            <a:fld id="{54831A00-BB76-40FB-BAFC-8FC72A86F018}" type="datetime4">
              <a:rPr lang="en-US" altLang="en-US" smtClean="0"/>
              <a:t>April 18, 2022</a:t>
            </a:fld>
            <a:endParaRPr lang="en-US" altLang="en-US"/>
          </a:p>
        </p:txBody>
      </p:sp>
    </p:spTree>
    <p:extLst>
      <p:ext uri="{BB962C8B-B14F-4D97-AF65-F5344CB8AC3E}">
        <p14:creationId xmlns:p14="http://schemas.microsoft.com/office/powerpoint/2010/main" val="3681456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3">
    <p:spTree>
      <p:nvGrpSpPr>
        <p:cNvPr id="1" name=""/>
        <p:cNvGrpSpPr/>
        <p:nvPr/>
      </p:nvGrpSpPr>
      <p:grpSpPr>
        <a:xfrm>
          <a:off x="0" y="0"/>
          <a:ext cx="0" cy="0"/>
          <a:chOff x="0" y="0"/>
          <a:chExt cx="0" cy="0"/>
        </a:xfrm>
      </p:grpSpPr>
      <p:sp>
        <p:nvSpPr>
          <p:cNvPr id="5" name="Rectangle 4"/>
          <p:cNvSpPr/>
          <p:nvPr userDrawn="1"/>
        </p:nvSpPr>
        <p:spPr>
          <a:xfrm>
            <a:off x="0" y="59436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err="1"/>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3213" y="6175375"/>
            <a:ext cx="4556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6" name="Content Placeholder 13"/>
          <p:cNvSpPr>
            <a:spLocks noGrp="1"/>
          </p:cNvSpPr>
          <p:nvPr>
            <p:ph sz="quarter" idx="13"/>
          </p:nvPr>
        </p:nvSpPr>
        <p:spPr>
          <a:xfrm>
            <a:off x="0" y="1009650"/>
            <a:ext cx="5943600" cy="4933951"/>
          </a:xfrm>
          <a:prstGeom prst="rect">
            <a:avLst/>
          </a:prstGeom>
        </p:spPr>
        <p:txBody>
          <a:bodyPr lIns="274288" tIns="1005722">
            <a:normAutofit/>
          </a:bodyPr>
          <a:lstStyle>
            <a:lvl1pPr marL="341273" marR="0" indent="-341273" algn="l" defTabSz="914293" rtl="0" eaLnBrk="1" fontAlgn="base" latinLnBrk="0" hangingPunct="1">
              <a:lnSpc>
                <a:spcPct val="100000"/>
              </a:lnSpc>
              <a:spcBef>
                <a:spcPts val="0"/>
              </a:spcBef>
              <a:spcAft>
                <a:spcPts val="600"/>
              </a:spcAft>
              <a:buClrTx/>
              <a:buSzTx/>
              <a:buFont typeface="Arial" pitchFamily="34" charset="0"/>
              <a:buNone/>
              <a:tabLst/>
              <a:defRPr sz="2400" b="0" baseline="0">
                <a:solidFill>
                  <a:srgbClr val="000000"/>
                </a:solidFill>
                <a:sym typeface="Wingdings" pitchFamily="2" charset="2"/>
              </a:defRPr>
            </a:lvl1pPr>
          </a:lstStyle>
          <a:p>
            <a:pPr lvl="0"/>
            <a:r>
              <a:rPr lang="en-US"/>
              <a:t>Click to edit Master text styles</a:t>
            </a:r>
          </a:p>
        </p:txBody>
      </p:sp>
      <p:sp>
        <p:nvSpPr>
          <p:cNvPr id="7" name="Text Placeholder 4"/>
          <p:cNvSpPr>
            <a:spLocks noGrp="1"/>
          </p:cNvSpPr>
          <p:nvPr>
            <p:ph type="body" sz="quarter" idx="17"/>
          </p:nvPr>
        </p:nvSpPr>
        <p:spPr>
          <a:xfrm>
            <a:off x="6172200" y="1009650"/>
            <a:ext cx="2514600" cy="4933951"/>
          </a:xfrm>
          <a:prstGeom prst="rect">
            <a:avLst/>
          </a:prstGeom>
        </p:spPr>
        <p:txBody>
          <a:bodyPr>
            <a:noAutofit/>
          </a:bodyPr>
          <a:lstStyle>
            <a:lvl1pPr marL="0" indent="0">
              <a:buNone/>
              <a:defRPr sz="1600" b="0">
                <a:solidFill>
                  <a:srgbClr val="0079C2"/>
                </a:solidFill>
                <a:latin typeface="+mn-lt"/>
              </a:defRPr>
            </a:lvl1pPr>
            <a:lvl2pPr marL="366670" indent="0">
              <a:buNone/>
              <a:defRPr b="0">
                <a:solidFill>
                  <a:srgbClr val="0079C2"/>
                </a:solidFill>
                <a:latin typeface="+mj-lt"/>
              </a:defRPr>
            </a:lvl2pPr>
            <a:lvl3pPr marL="566670" indent="0">
              <a:buNone/>
              <a:defRPr b="0">
                <a:solidFill>
                  <a:srgbClr val="0079C2"/>
                </a:solidFill>
                <a:latin typeface="+mj-lt"/>
              </a:defRPr>
            </a:lvl3pPr>
            <a:lvl4pPr marL="758736" indent="0">
              <a:buNone/>
              <a:defRPr b="0">
                <a:solidFill>
                  <a:srgbClr val="0079C2"/>
                </a:solidFill>
                <a:latin typeface="+mj-lt"/>
              </a:defRPr>
            </a:lvl4pPr>
            <a:lvl5pPr marL="914293" indent="0">
              <a:buNone/>
              <a:defRPr b="0">
                <a:solidFill>
                  <a:srgbClr val="0079C2"/>
                </a:solidFill>
                <a:latin typeface="+mj-lt"/>
              </a:defRPr>
            </a:lvl5pPr>
          </a:lstStyle>
          <a:p>
            <a:pPr lvl="0"/>
            <a:r>
              <a:rPr lang="en-US"/>
              <a:t>Click to edit Master text styles</a:t>
            </a:r>
          </a:p>
        </p:txBody>
      </p:sp>
      <p:sp>
        <p:nvSpPr>
          <p:cNvPr id="9" name="Footer Placeholder 2"/>
          <p:cNvSpPr>
            <a:spLocks noGrp="1"/>
          </p:cNvSpPr>
          <p:nvPr>
            <p:ph type="ftr" sz="quarter" idx="18"/>
          </p:nvPr>
        </p:nvSpPr>
        <p:spPr/>
        <p:txBody>
          <a:bodyPr/>
          <a:lstStyle>
            <a:lvl1pPr>
              <a:defRPr/>
            </a:lvl1pPr>
          </a:lstStyle>
          <a:p>
            <a:pPr>
              <a:defRPr/>
            </a:pPr>
            <a:r>
              <a:rPr lang="en-US"/>
              <a:t>Your Project Name Here</a:t>
            </a:r>
          </a:p>
        </p:txBody>
      </p:sp>
      <p:sp>
        <p:nvSpPr>
          <p:cNvPr id="10" name="Slide Number Placeholder 3"/>
          <p:cNvSpPr>
            <a:spLocks noGrp="1"/>
          </p:cNvSpPr>
          <p:nvPr>
            <p:ph type="sldNum" sz="quarter" idx="19"/>
          </p:nvPr>
        </p:nvSpPr>
        <p:spPr/>
        <p:txBody>
          <a:bodyPr/>
          <a:lstStyle>
            <a:lvl1pPr>
              <a:defRPr/>
            </a:lvl1pPr>
          </a:lstStyle>
          <a:p>
            <a:fld id="{E089A821-732F-47A6-AA35-FF3A2FA460E7}" type="slidenum">
              <a:rPr lang="en-US" altLang="en-US"/>
              <a:pPr/>
              <a:t>‹#›</a:t>
            </a:fld>
            <a:endParaRPr lang="en-US" altLang="en-US"/>
          </a:p>
        </p:txBody>
      </p:sp>
      <p:sp>
        <p:nvSpPr>
          <p:cNvPr id="11" name="Date Placeholder 4"/>
          <p:cNvSpPr>
            <a:spLocks noGrp="1"/>
          </p:cNvSpPr>
          <p:nvPr>
            <p:ph type="dt" sz="half" idx="20"/>
          </p:nvPr>
        </p:nvSpPr>
        <p:spPr/>
        <p:txBody>
          <a:bodyPr/>
          <a:lstStyle>
            <a:lvl1pPr>
              <a:defRPr/>
            </a:lvl1pPr>
          </a:lstStyle>
          <a:p>
            <a:fld id="{B35BCED0-0452-4A83-B27F-116044A30DBD}" type="datetime4">
              <a:rPr lang="en-US" altLang="en-US" smtClean="0"/>
              <a:t>April 18, 2022</a:t>
            </a:fld>
            <a:endParaRPr lang="en-US" altLang="en-US"/>
          </a:p>
        </p:txBody>
      </p:sp>
    </p:spTree>
    <p:extLst>
      <p:ext uri="{BB962C8B-B14F-4D97-AF65-F5344CB8AC3E}">
        <p14:creationId xmlns:p14="http://schemas.microsoft.com/office/powerpoint/2010/main" val="3168129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4">
    <p:spTree>
      <p:nvGrpSpPr>
        <p:cNvPr id="1" name=""/>
        <p:cNvGrpSpPr/>
        <p:nvPr/>
      </p:nvGrpSpPr>
      <p:grpSpPr>
        <a:xfrm>
          <a:off x="0" y="0"/>
          <a:ext cx="0" cy="0"/>
          <a:chOff x="0" y="0"/>
          <a:chExt cx="0" cy="0"/>
        </a:xfrm>
      </p:grpSpPr>
      <p:sp>
        <p:nvSpPr>
          <p:cNvPr id="5" name="Rectangle 4"/>
          <p:cNvSpPr/>
          <p:nvPr userDrawn="1"/>
        </p:nvSpPr>
        <p:spPr>
          <a:xfrm>
            <a:off x="0" y="59436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err="1"/>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3213" y="6175375"/>
            <a:ext cx="4556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6" name="Content Placeholder 13"/>
          <p:cNvSpPr>
            <a:spLocks noGrp="1"/>
          </p:cNvSpPr>
          <p:nvPr>
            <p:ph sz="quarter" idx="13"/>
          </p:nvPr>
        </p:nvSpPr>
        <p:spPr>
          <a:xfrm>
            <a:off x="0" y="1009650"/>
            <a:ext cx="9144000" cy="4933951"/>
          </a:xfrm>
          <a:prstGeom prst="rect">
            <a:avLst/>
          </a:prstGeom>
        </p:spPr>
        <p:txBody>
          <a:bodyPr lIns="274288" tIns="1005722">
            <a:normAutofit/>
          </a:bodyPr>
          <a:lstStyle>
            <a:lvl1pPr marL="341273" marR="0" indent="-341273" algn="l" defTabSz="914293" rtl="0" eaLnBrk="1" fontAlgn="base" latinLnBrk="0" hangingPunct="1">
              <a:lnSpc>
                <a:spcPct val="100000"/>
              </a:lnSpc>
              <a:spcBef>
                <a:spcPts val="0"/>
              </a:spcBef>
              <a:spcAft>
                <a:spcPts val="600"/>
              </a:spcAft>
              <a:buClrTx/>
              <a:buSzTx/>
              <a:buFont typeface="Arial" pitchFamily="34" charset="0"/>
              <a:buNone/>
              <a:tabLst/>
              <a:defRPr sz="2400" b="0" baseline="0">
                <a:solidFill>
                  <a:srgbClr val="000000"/>
                </a:solidFill>
                <a:sym typeface="Wingdings" pitchFamily="2" charset="2"/>
              </a:defRPr>
            </a:lvl1pPr>
          </a:lstStyle>
          <a:p>
            <a:pPr lvl="0"/>
            <a:r>
              <a:rPr lang="en-US"/>
              <a:t>Click to edit Master text styles</a:t>
            </a:r>
          </a:p>
        </p:txBody>
      </p:sp>
      <p:sp>
        <p:nvSpPr>
          <p:cNvPr id="7" name="Text Placeholder 4"/>
          <p:cNvSpPr>
            <a:spLocks noGrp="1"/>
          </p:cNvSpPr>
          <p:nvPr>
            <p:ph type="body" sz="quarter" idx="17"/>
          </p:nvPr>
        </p:nvSpPr>
        <p:spPr>
          <a:xfrm>
            <a:off x="5257800" y="1009650"/>
            <a:ext cx="2743200" cy="4933951"/>
          </a:xfrm>
          <a:prstGeom prst="rect">
            <a:avLst/>
          </a:prstGeom>
          <a:solidFill>
            <a:schemeClr val="bg1"/>
          </a:solidFill>
        </p:spPr>
        <p:txBody>
          <a:bodyPr>
            <a:noAutofit/>
          </a:bodyPr>
          <a:lstStyle>
            <a:lvl1pPr marL="0" indent="0">
              <a:buNone/>
              <a:defRPr sz="1600" b="0">
                <a:solidFill>
                  <a:srgbClr val="0079C2"/>
                </a:solidFill>
                <a:latin typeface="+mn-lt"/>
              </a:defRPr>
            </a:lvl1pPr>
            <a:lvl2pPr marL="366670" indent="0">
              <a:buNone/>
              <a:defRPr b="0">
                <a:solidFill>
                  <a:srgbClr val="0079C2"/>
                </a:solidFill>
                <a:latin typeface="+mj-lt"/>
              </a:defRPr>
            </a:lvl2pPr>
            <a:lvl3pPr marL="566670" indent="0">
              <a:buNone/>
              <a:defRPr b="0">
                <a:solidFill>
                  <a:srgbClr val="0079C2"/>
                </a:solidFill>
                <a:latin typeface="+mj-lt"/>
              </a:defRPr>
            </a:lvl3pPr>
            <a:lvl4pPr marL="758736" indent="0">
              <a:buNone/>
              <a:defRPr b="0">
                <a:solidFill>
                  <a:srgbClr val="0079C2"/>
                </a:solidFill>
                <a:latin typeface="+mj-lt"/>
              </a:defRPr>
            </a:lvl4pPr>
            <a:lvl5pPr marL="914293" indent="0">
              <a:buNone/>
              <a:defRPr b="0">
                <a:solidFill>
                  <a:srgbClr val="0079C2"/>
                </a:solidFill>
                <a:latin typeface="+mj-lt"/>
              </a:defRPr>
            </a:lvl5pPr>
          </a:lstStyle>
          <a:p>
            <a:pPr lvl="0"/>
            <a:r>
              <a:rPr lang="en-US"/>
              <a:t>Click to edit Master text styles</a:t>
            </a:r>
          </a:p>
        </p:txBody>
      </p:sp>
      <p:sp>
        <p:nvSpPr>
          <p:cNvPr id="9" name="Footer Placeholder 2"/>
          <p:cNvSpPr>
            <a:spLocks noGrp="1"/>
          </p:cNvSpPr>
          <p:nvPr>
            <p:ph type="ftr" sz="quarter" idx="18"/>
          </p:nvPr>
        </p:nvSpPr>
        <p:spPr/>
        <p:txBody>
          <a:bodyPr/>
          <a:lstStyle>
            <a:lvl1pPr>
              <a:defRPr/>
            </a:lvl1pPr>
          </a:lstStyle>
          <a:p>
            <a:pPr>
              <a:defRPr/>
            </a:pPr>
            <a:r>
              <a:rPr lang="en-US"/>
              <a:t>Your Project Name Here</a:t>
            </a:r>
          </a:p>
        </p:txBody>
      </p:sp>
      <p:sp>
        <p:nvSpPr>
          <p:cNvPr id="10" name="Slide Number Placeholder 3"/>
          <p:cNvSpPr>
            <a:spLocks noGrp="1"/>
          </p:cNvSpPr>
          <p:nvPr>
            <p:ph type="sldNum" sz="quarter" idx="19"/>
          </p:nvPr>
        </p:nvSpPr>
        <p:spPr/>
        <p:txBody>
          <a:bodyPr/>
          <a:lstStyle>
            <a:lvl1pPr>
              <a:defRPr/>
            </a:lvl1pPr>
          </a:lstStyle>
          <a:p>
            <a:fld id="{F7606621-906C-4A63-903C-8668C12F0383}" type="slidenum">
              <a:rPr lang="en-US" altLang="en-US"/>
              <a:pPr/>
              <a:t>‹#›</a:t>
            </a:fld>
            <a:endParaRPr lang="en-US" altLang="en-US"/>
          </a:p>
        </p:txBody>
      </p:sp>
      <p:sp>
        <p:nvSpPr>
          <p:cNvPr id="11" name="Date Placeholder 4"/>
          <p:cNvSpPr>
            <a:spLocks noGrp="1"/>
          </p:cNvSpPr>
          <p:nvPr>
            <p:ph type="dt" sz="half" idx="20"/>
          </p:nvPr>
        </p:nvSpPr>
        <p:spPr/>
        <p:txBody>
          <a:bodyPr/>
          <a:lstStyle>
            <a:lvl1pPr>
              <a:defRPr/>
            </a:lvl1pPr>
          </a:lstStyle>
          <a:p>
            <a:fld id="{44ECB0A8-0856-4330-AD68-49983730B93D}" type="datetime4">
              <a:rPr lang="en-US" altLang="en-US" smtClean="0"/>
              <a:t>April 18, 2022</a:t>
            </a:fld>
            <a:endParaRPr lang="en-US" altLang="en-US"/>
          </a:p>
        </p:txBody>
      </p:sp>
    </p:spTree>
    <p:extLst>
      <p:ext uri="{BB962C8B-B14F-4D97-AF65-F5344CB8AC3E}">
        <p14:creationId xmlns:p14="http://schemas.microsoft.com/office/powerpoint/2010/main" val="1078278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bg1"/>
        </a:solidFill>
        <a:effectLst/>
      </p:bgPr>
    </p:bg>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1900" y="2503488"/>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0"/>
          </p:nvPr>
        </p:nvSpPr>
        <p:spPr/>
        <p:txBody>
          <a:bodyPr/>
          <a:lstStyle>
            <a:lvl1pPr>
              <a:defRPr/>
            </a:lvl1pPr>
          </a:lstStyle>
          <a:p>
            <a:pPr>
              <a:defRPr/>
            </a:pPr>
            <a:r>
              <a:rPr lang="en-US"/>
              <a:t>Your Project Name Here</a:t>
            </a:r>
          </a:p>
        </p:txBody>
      </p:sp>
      <p:sp>
        <p:nvSpPr>
          <p:cNvPr id="4" name="Slide Number Placeholder 3"/>
          <p:cNvSpPr>
            <a:spLocks noGrp="1"/>
          </p:cNvSpPr>
          <p:nvPr>
            <p:ph type="sldNum" sz="quarter" idx="11"/>
          </p:nvPr>
        </p:nvSpPr>
        <p:spPr/>
        <p:txBody>
          <a:bodyPr/>
          <a:lstStyle>
            <a:lvl1pPr>
              <a:defRPr/>
            </a:lvl1pPr>
          </a:lstStyle>
          <a:p>
            <a:fld id="{41CCEB97-0DB8-4F50-B2D4-5947E669DAC8}" type="slidenum">
              <a:rPr lang="en-US" altLang="en-US"/>
              <a:pPr/>
              <a:t>‹#›</a:t>
            </a:fld>
            <a:endParaRPr lang="en-US" altLang="en-US"/>
          </a:p>
        </p:txBody>
      </p:sp>
      <p:sp>
        <p:nvSpPr>
          <p:cNvPr id="5" name="Date Placeholder 4"/>
          <p:cNvSpPr>
            <a:spLocks noGrp="1"/>
          </p:cNvSpPr>
          <p:nvPr>
            <p:ph type="dt" sz="half" idx="12"/>
          </p:nvPr>
        </p:nvSpPr>
        <p:spPr/>
        <p:txBody>
          <a:bodyPr/>
          <a:lstStyle>
            <a:lvl1pPr>
              <a:defRPr/>
            </a:lvl1pPr>
          </a:lstStyle>
          <a:p>
            <a:fld id="{3CCC62D1-7CDE-4415-AFC2-F6968E4E9C01}" type="datetime4">
              <a:rPr lang="en-US" altLang="en-US" smtClean="0"/>
              <a:t>April 18, 2022</a:t>
            </a:fld>
            <a:endParaRPr lang="en-US" altLang="en-US"/>
          </a:p>
        </p:txBody>
      </p:sp>
    </p:spTree>
    <p:extLst>
      <p:ext uri="{BB962C8B-B14F-4D97-AF65-F5344CB8AC3E}">
        <p14:creationId xmlns:p14="http://schemas.microsoft.com/office/powerpoint/2010/main" val="4110563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Content Bkgd">
    <p:bg>
      <p:bgPr>
        <a:solidFill>
          <a:srgbClr val="E6E9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5859" y="173060"/>
            <a:ext cx="8553341" cy="407438"/>
          </a:xfrm>
        </p:spPr>
        <p:txBody>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295012" y="1454112"/>
            <a:ext cx="8544188" cy="4682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292608" y="665870"/>
            <a:ext cx="8534400" cy="605358"/>
          </a:xfrm>
        </p:spPr>
        <p:txBody>
          <a:bodyPr/>
          <a:lstStyle>
            <a:lvl1pPr marL="0" indent="0">
              <a:buNone/>
              <a:defRPr>
                <a:solidFill>
                  <a:schemeClr val="bg2"/>
                </a:solidFill>
                <a:latin typeface="+mj-lt"/>
              </a:defRPr>
            </a:lvl1pPr>
            <a:lvl2pPr marL="457200" indent="0">
              <a:buNone/>
              <a:defRPr/>
            </a:lvl2pPr>
          </a:lstStyle>
          <a:p>
            <a:pPr lvl="0"/>
            <a:r>
              <a:rPr lang="en-US"/>
              <a:t>Edit Master text styles</a:t>
            </a:r>
          </a:p>
        </p:txBody>
      </p:sp>
      <p:sp>
        <p:nvSpPr>
          <p:cNvPr id="10" name="Slide Number Placeholder 9"/>
          <p:cNvSpPr>
            <a:spLocks noGrp="1"/>
          </p:cNvSpPr>
          <p:nvPr>
            <p:ph type="sldNum" sz="quarter" idx="4"/>
          </p:nvPr>
        </p:nvSpPr>
        <p:spPr>
          <a:xfrm>
            <a:off x="8621038" y="6469144"/>
            <a:ext cx="228600" cy="153888"/>
          </a:xfrm>
          <a:prstGeom prst="rect">
            <a:avLst/>
          </a:prstGeom>
        </p:spPr>
        <p:txBody>
          <a:bodyPr vert="horz" wrap="square" lIns="0" tIns="0" rIns="0" bIns="0" rtlCol="0" anchor="ctr">
            <a:spAutoFit/>
          </a:bodyPr>
          <a:lstStyle>
            <a:lvl1pPr algn="ctr" fontAlgn="auto">
              <a:spcBef>
                <a:spcPts val="0"/>
              </a:spcBef>
              <a:spcAft>
                <a:spcPts val="0"/>
              </a:spcAft>
              <a:defRPr sz="1000" smtClean="0">
                <a:solidFill>
                  <a:schemeClr val="tx1"/>
                </a:solidFill>
                <a:latin typeface="+mn-lt"/>
              </a:defRPr>
            </a:lvl1pPr>
          </a:lstStyle>
          <a:p>
            <a:pPr>
              <a:defRPr/>
            </a:pPr>
            <a:fld id="{2EDAC284-59FC-4EEB-A7F8-63017E0BC0CE}" type="slidenum">
              <a:rPr lang="en-US" smtClean="0"/>
              <a:pPr>
                <a:defRPr/>
              </a:pPr>
              <a:t>‹#›</a:t>
            </a:fld>
            <a:endParaRPr lang="en-US" dirty="0"/>
          </a:p>
        </p:txBody>
      </p:sp>
    </p:spTree>
    <p:extLst>
      <p:ext uri="{BB962C8B-B14F-4D97-AF65-F5344CB8AC3E}">
        <p14:creationId xmlns:p14="http://schemas.microsoft.com/office/powerpoint/2010/main" val="1401592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6136394"/>
          </a:xfrm>
          <a:prstGeom prst="rect">
            <a:avLst/>
          </a:prstGeom>
          <a:solidFill>
            <a:srgbClr val="CCD3E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lgn="ctr"/>
            <a:endParaRPr lang="en-US" dirty="0">
              <a:solidFill>
                <a:srgbClr val="FFFFFF"/>
              </a:solidFill>
              <a:ea typeface="Geneva" pitchFamily="-109" charset="-128"/>
            </a:endParaRPr>
          </a:p>
        </p:txBody>
      </p:sp>
      <p:sp>
        <p:nvSpPr>
          <p:cNvPr id="14" name="Rectangle 13"/>
          <p:cNvSpPr/>
          <p:nvPr userDrawn="1"/>
        </p:nvSpPr>
        <p:spPr>
          <a:xfrm>
            <a:off x="0" y="2"/>
            <a:ext cx="7296150" cy="4519613"/>
          </a:xfrm>
          <a:prstGeom prst="rect">
            <a:avLst/>
          </a:prstGeom>
          <a:solidFill>
            <a:srgbClr val="E6E9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lgn="ctr"/>
            <a:endParaRPr lang="en-US" dirty="0">
              <a:solidFill>
                <a:srgbClr val="FFFFFF"/>
              </a:solidFill>
              <a:ea typeface="Geneva" pitchFamily="-109" charset="-128"/>
            </a:endParaRPr>
          </a:p>
        </p:txBody>
      </p:sp>
      <p:sp>
        <p:nvSpPr>
          <p:cNvPr id="12" name="Title 1"/>
          <p:cNvSpPr>
            <a:spLocks noGrp="1"/>
          </p:cNvSpPr>
          <p:nvPr>
            <p:ph type="ctrTitle"/>
          </p:nvPr>
        </p:nvSpPr>
        <p:spPr>
          <a:xfrm>
            <a:off x="315818" y="303183"/>
            <a:ext cx="6975477" cy="2042160"/>
          </a:xfrm>
        </p:spPr>
        <p:txBody>
          <a:bodyPr>
            <a:noAutofit/>
          </a:bodyPr>
          <a:lstStyle>
            <a:lvl1pPr>
              <a:lnSpc>
                <a:spcPct val="100000"/>
              </a:lnSpc>
              <a:defRPr sz="3600" b="0" baseline="0">
                <a:solidFill>
                  <a:schemeClr val="bg2"/>
                </a:solidFill>
              </a:defRPr>
            </a:lvl1pPr>
          </a:lstStyle>
          <a:p>
            <a:r>
              <a:rPr lang="en-US"/>
              <a:t>Click to edit Master title style</a:t>
            </a:r>
            <a:endParaRPr lang="en-US" dirty="0"/>
          </a:p>
        </p:txBody>
      </p:sp>
      <p:sp>
        <p:nvSpPr>
          <p:cNvPr id="13" name="Subtitle 2"/>
          <p:cNvSpPr>
            <a:spLocks noGrp="1"/>
          </p:cNvSpPr>
          <p:nvPr>
            <p:ph type="subTitle" idx="1"/>
          </p:nvPr>
        </p:nvSpPr>
        <p:spPr>
          <a:xfrm>
            <a:off x="304801" y="2664191"/>
            <a:ext cx="6975477" cy="1855422"/>
          </a:xfrm>
          <a:prstGeom prst="rect">
            <a:avLst/>
          </a:prstGeom>
        </p:spPr>
        <p:txBody>
          <a:bodyPr rtlCol="0">
            <a:noAutofit/>
          </a:bodyPr>
          <a:lstStyle>
            <a:lvl1pPr marL="0" indent="0" algn="l" defTabSz="914293" rtl="0" eaLnBrk="1" latinLnBrk="0" hangingPunct="1">
              <a:lnSpc>
                <a:spcPct val="100000"/>
              </a:lnSpc>
              <a:spcBef>
                <a:spcPts val="0"/>
              </a:spcBef>
              <a:buFont typeface="Arial" pitchFamily="34" charset="0"/>
              <a:buNone/>
              <a:defRPr lang="en-US" sz="2400" b="0" kern="1200" baseline="0" dirty="0">
                <a:solidFill>
                  <a:schemeClr val="bg2"/>
                </a:solidFill>
                <a:latin typeface="+mn-lt"/>
                <a:ea typeface="+mn-ea"/>
                <a:cs typeface="+mn-cs"/>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pPr>
              <a:spcBef>
                <a:spcPct val="0"/>
              </a:spcBef>
            </a:pPr>
            <a:r>
              <a:rPr lang="en-US" dirty="0"/>
              <a:t>Click to edit Master subtitle style</a:t>
            </a:r>
          </a:p>
        </p:txBody>
      </p:sp>
      <p:sp>
        <p:nvSpPr>
          <p:cNvPr id="11" name="Slide Number Placeholder 9"/>
          <p:cNvSpPr>
            <a:spLocks noGrp="1"/>
          </p:cNvSpPr>
          <p:nvPr>
            <p:ph type="sldNum" sz="quarter" idx="4"/>
          </p:nvPr>
        </p:nvSpPr>
        <p:spPr>
          <a:xfrm>
            <a:off x="8621038" y="6469144"/>
            <a:ext cx="228600" cy="153888"/>
          </a:xfrm>
          <a:prstGeom prst="rect">
            <a:avLst/>
          </a:prstGeom>
        </p:spPr>
        <p:txBody>
          <a:bodyPr vert="horz" wrap="square" lIns="0" tIns="0" rIns="0" bIns="0" rtlCol="0" anchor="ctr">
            <a:spAutoFit/>
          </a:bodyPr>
          <a:lstStyle>
            <a:lvl1pPr algn="ctr" fontAlgn="auto">
              <a:spcBef>
                <a:spcPts val="0"/>
              </a:spcBef>
              <a:spcAft>
                <a:spcPts val="0"/>
              </a:spcAft>
              <a:defRPr sz="1000" smtClean="0">
                <a:solidFill>
                  <a:schemeClr val="tx1"/>
                </a:solidFill>
                <a:latin typeface="+mn-lt"/>
              </a:defRPr>
            </a:lvl1pPr>
          </a:lstStyle>
          <a:p>
            <a:pPr>
              <a:defRPr/>
            </a:pPr>
            <a:fld id="{2EDAC284-59FC-4EEB-A7F8-63017E0BC0CE}" type="slidenum">
              <a:rPr lang="en-US" smtClean="0"/>
              <a:pPr>
                <a:defRPr/>
              </a:pPr>
              <a:t>‹#›</a:t>
            </a:fld>
            <a:endParaRPr lang="en-US" dirty="0"/>
          </a:p>
        </p:txBody>
      </p:sp>
    </p:spTree>
    <p:extLst>
      <p:ext uri="{BB962C8B-B14F-4D97-AF65-F5344CB8AC3E}">
        <p14:creationId xmlns:p14="http://schemas.microsoft.com/office/powerpoint/2010/main" val="3992265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Wide">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136394"/>
          </a:xfrm>
          <a:prstGeom prst="rect">
            <a:avLst/>
          </a:prstGeom>
          <a:solidFill>
            <a:srgbClr val="CCD3E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lgn="ctr"/>
            <a:endParaRPr lang="en-US" dirty="0">
              <a:solidFill>
                <a:srgbClr val="FFFFFF"/>
              </a:solidFill>
              <a:ea typeface="Geneva" pitchFamily="-109" charset="-128"/>
            </a:endParaRPr>
          </a:p>
        </p:txBody>
      </p:sp>
      <p:sp>
        <p:nvSpPr>
          <p:cNvPr id="10" name="Rectangle 9"/>
          <p:cNvSpPr/>
          <p:nvPr userDrawn="1"/>
        </p:nvSpPr>
        <p:spPr>
          <a:xfrm>
            <a:off x="0" y="2"/>
            <a:ext cx="9144000" cy="4519613"/>
          </a:xfrm>
          <a:prstGeom prst="rect">
            <a:avLst/>
          </a:prstGeom>
          <a:solidFill>
            <a:srgbClr val="E6E9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lgn="ctr"/>
            <a:endParaRPr lang="en-US" dirty="0">
              <a:solidFill>
                <a:srgbClr val="FFFFFF"/>
              </a:solidFill>
              <a:ea typeface="Geneva" pitchFamily="-109" charset="-128"/>
            </a:endParaRPr>
          </a:p>
        </p:txBody>
      </p:sp>
      <p:sp>
        <p:nvSpPr>
          <p:cNvPr id="11" name="Title 1"/>
          <p:cNvSpPr>
            <a:spLocks noGrp="1"/>
          </p:cNvSpPr>
          <p:nvPr>
            <p:ph type="ctrTitle"/>
          </p:nvPr>
        </p:nvSpPr>
        <p:spPr>
          <a:xfrm>
            <a:off x="315818" y="303183"/>
            <a:ext cx="8523382" cy="2042160"/>
          </a:xfrm>
        </p:spPr>
        <p:txBody>
          <a:bodyPr>
            <a:noAutofit/>
          </a:bodyPr>
          <a:lstStyle>
            <a:lvl1pPr>
              <a:lnSpc>
                <a:spcPct val="100000"/>
              </a:lnSpc>
              <a:defRPr sz="3600" b="0" baseline="0">
                <a:solidFill>
                  <a:schemeClr val="bg2"/>
                </a:solidFill>
              </a:defRPr>
            </a:lvl1pPr>
          </a:lstStyle>
          <a:p>
            <a:r>
              <a:rPr lang="en-US" dirty="0"/>
              <a:t>Click to edit Master title style</a:t>
            </a:r>
          </a:p>
        </p:txBody>
      </p:sp>
      <p:sp>
        <p:nvSpPr>
          <p:cNvPr id="15" name="Slide Number Placeholder 9"/>
          <p:cNvSpPr>
            <a:spLocks noGrp="1"/>
          </p:cNvSpPr>
          <p:nvPr>
            <p:ph type="sldNum" sz="quarter" idx="4"/>
          </p:nvPr>
        </p:nvSpPr>
        <p:spPr>
          <a:xfrm>
            <a:off x="8621038" y="6469144"/>
            <a:ext cx="228600" cy="153888"/>
          </a:xfrm>
          <a:prstGeom prst="rect">
            <a:avLst/>
          </a:prstGeom>
        </p:spPr>
        <p:txBody>
          <a:bodyPr vert="horz" wrap="square" lIns="0" tIns="0" rIns="0" bIns="0" rtlCol="0" anchor="ctr">
            <a:spAutoFit/>
          </a:bodyPr>
          <a:lstStyle>
            <a:lvl1pPr algn="ctr" fontAlgn="auto">
              <a:spcBef>
                <a:spcPts val="0"/>
              </a:spcBef>
              <a:spcAft>
                <a:spcPts val="0"/>
              </a:spcAft>
              <a:defRPr sz="1000" smtClean="0">
                <a:solidFill>
                  <a:schemeClr val="tx1"/>
                </a:solidFill>
                <a:latin typeface="+mn-lt"/>
              </a:defRPr>
            </a:lvl1pPr>
          </a:lstStyle>
          <a:p>
            <a:pPr>
              <a:defRPr/>
            </a:pPr>
            <a:fld id="{2EDAC284-59FC-4EEB-A7F8-63017E0BC0CE}" type="slidenum">
              <a:rPr lang="en-US" smtClean="0"/>
              <a:pPr>
                <a:defRPr/>
              </a:pPr>
              <a:t>‹#›</a:t>
            </a:fld>
            <a:endParaRPr lang="en-US" dirty="0"/>
          </a:p>
        </p:txBody>
      </p:sp>
      <p:sp>
        <p:nvSpPr>
          <p:cNvPr id="16" name="Subtitle 2"/>
          <p:cNvSpPr>
            <a:spLocks noGrp="1"/>
          </p:cNvSpPr>
          <p:nvPr>
            <p:ph type="subTitle" idx="1"/>
          </p:nvPr>
        </p:nvSpPr>
        <p:spPr>
          <a:xfrm>
            <a:off x="304800" y="2664191"/>
            <a:ext cx="8534399" cy="1855422"/>
          </a:xfrm>
          <a:prstGeom prst="rect">
            <a:avLst/>
          </a:prstGeom>
        </p:spPr>
        <p:txBody>
          <a:bodyPr rtlCol="0">
            <a:noAutofit/>
          </a:bodyPr>
          <a:lstStyle>
            <a:lvl1pPr marL="0" indent="0" algn="l" defTabSz="914293" rtl="0" eaLnBrk="1" latinLnBrk="0" hangingPunct="1">
              <a:lnSpc>
                <a:spcPct val="100000"/>
              </a:lnSpc>
              <a:spcBef>
                <a:spcPts val="0"/>
              </a:spcBef>
              <a:buFont typeface="Arial" pitchFamily="34" charset="0"/>
              <a:buNone/>
              <a:defRPr lang="en-US" sz="2400" b="0" kern="1200" baseline="0" dirty="0">
                <a:solidFill>
                  <a:schemeClr val="bg2"/>
                </a:solidFill>
                <a:latin typeface="+mn-lt"/>
                <a:ea typeface="+mn-ea"/>
                <a:cs typeface="+mn-cs"/>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pPr>
              <a:spcBef>
                <a:spcPct val="0"/>
              </a:spcBef>
            </a:pPr>
            <a:r>
              <a:rPr lang="en-US" dirty="0"/>
              <a:t>Click to edit Master subtitle style</a:t>
            </a:r>
          </a:p>
        </p:txBody>
      </p:sp>
    </p:spTree>
    <p:extLst>
      <p:ext uri="{BB962C8B-B14F-4D97-AF65-F5344CB8AC3E}">
        <p14:creationId xmlns:p14="http://schemas.microsoft.com/office/powerpoint/2010/main" val="2540979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Image">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0" y="0"/>
            <a:ext cx="9144000" cy="59436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lgn="ctr"/>
            <a:endParaRPr lang="en-US" dirty="0">
              <a:solidFill>
                <a:srgbClr val="FFFFFF"/>
              </a:solidFill>
              <a:ea typeface="Geneva" pitchFamily="-109" charset="-128"/>
            </a:endParaRPr>
          </a:p>
        </p:txBody>
      </p:sp>
      <p:sp>
        <p:nvSpPr>
          <p:cNvPr id="9" name="Rectangle 8"/>
          <p:cNvSpPr/>
          <p:nvPr userDrawn="1"/>
        </p:nvSpPr>
        <p:spPr>
          <a:xfrm>
            <a:off x="0" y="2"/>
            <a:ext cx="7296150" cy="4519613"/>
          </a:xfrm>
          <a:prstGeom prst="rect">
            <a:avLst/>
          </a:prstGeom>
          <a:solidFill>
            <a:srgbClr val="E6E9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lgn="ctr"/>
            <a:endParaRPr lang="en-US" dirty="0">
              <a:solidFill>
                <a:srgbClr val="FFFFFF"/>
              </a:solidFill>
              <a:ea typeface="Geneva" pitchFamily="-109" charset="-128"/>
            </a:endParaRPr>
          </a:p>
        </p:txBody>
      </p:sp>
      <p:sp>
        <p:nvSpPr>
          <p:cNvPr id="10" name="Title 1"/>
          <p:cNvSpPr>
            <a:spLocks noGrp="1"/>
          </p:cNvSpPr>
          <p:nvPr>
            <p:ph type="ctrTitle"/>
          </p:nvPr>
        </p:nvSpPr>
        <p:spPr>
          <a:xfrm>
            <a:off x="315818" y="303183"/>
            <a:ext cx="6975477" cy="2042160"/>
          </a:xfrm>
        </p:spPr>
        <p:txBody>
          <a:bodyPr>
            <a:noAutofit/>
          </a:bodyPr>
          <a:lstStyle>
            <a:lvl1pPr>
              <a:lnSpc>
                <a:spcPct val="100000"/>
              </a:lnSpc>
              <a:defRPr sz="3600" b="0" baseline="0">
                <a:solidFill>
                  <a:schemeClr val="bg2"/>
                </a:solidFill>
              </a:defRPr>
            </a:lvl1pPr>
          </a:lstStyle>
          <a:p>
            <a:r>
              <a:rPr lang="en-US" dirty="0"/>
              <a:t>Click to edit Master title style</a:t>
            </a:r>
          </a:p>
        </p:txBody>
      </p:sp>
      <p:sp>
        <p:nvSpPr>
          <p:cNvPr id="18" name="Slide Number Placeholder 9"/>
          <p:cNvSpPr>
            <a:spLocks noGrp="1"/>
          </p:cNvSpPr>
          <p:nvPr>
            <p:ph type="sldNum" sz="quarter" idx="4"/>
          </p:nvPr>
        </p:nvSpPr>
        <p:spPr>
          <a:xfrm>
            <a:off x="8621038" y="6469144"/>
            <a:ext cx="228600" cy="153888"/>
          </a:xfrm>
          <a:prstGeom prst="rect">
            <a:avLst/>
          </a:prstGeom>
        </p:spPr>
        <p:txBody>
          <a:bodyPr vert="horz" wrap="square" lIns="0" tIns="0" rIns="0" bIns="0" rtlCol="0" anchor="ctr">
            <a:spAutoFit/>
          </a:bodyPr>
          <a:lstStyle>
            <a:lvl1pPr algn="ctr" fontAlgn="auto">
              <a:spcBef>
                <a:spcPts val="0"/>
              </a:spcBef>
              <a:spcAft>
                <a:spcPts val="0"/>
              </a:spcAft>
              <a:defRPr sz="1000" smtClean="0">
                <a:solidFill>
                  <a:schemeClr val="tx1"/>
                </a:solidFill>
                <a:latin typeface="+mn-lt"/>
              </a:defRPr>
            </a:lvl1pPr>
          </a:lstStyle>
          <a:p>
            <a:pPr>
              <a:defRPr/>
            </a:pPr>
            <a:fld id="{2EDAC284-59FC-4EEB-A7F8-63017E0BC0CE}" type="slidenum">
              <a:rPr lang="en-US" smtClean="0"/>
              <a:pPr>
                <a:defRPr/>
              </a:pPr>
              <a:t>‹#›</a:t>
            </a:fld>
            <a:endParaRPr lang="en-US" dirty="0"/>
          </a:p>
        </p:txBody>
      </p:sp>
      <p:sp>
        <p:nvSpPr>
          <p:cNvPr id="19" name="Subtitle 2"/>
          <p:cNvSpPr>
            <a:spLocks noGrp="1"/>
          </p:cNvSpPr>
          <p:nvPr>
            <p:ph type="subTitle" idx="1"/>
          </p:nvPr>
        </p:nvSpPr>
        <p:spPr>
          <a:xfrm>
            <a:off x="304801" y="2664191"/>
            <a:ext cx="6975477" cy="1855422"/>
          </a:xfrm>
          <a:prstGeom prst="rect">
            <a:avLst/>
          </a:prstGeom>
        </p:spPr>
        <p:txBody>
          <a:bodyPr rtlCol="0">
            <a:noAutofit/>
          </a:bodyPr>
          <a:lstStyle>
            <a:lvl1pPr marL="0" indent="0" algn="l" defTabSz="914293" rtl="0" eaLnBrk="1" latinLnBrk="0" hangingPunct="1">
              <a:lnSpc>
                <a:spcPct val="100000"/>
              </a:lnSpc>
              <a:spcBef>
                <a:spcPts val="0"/>
              </a:spcBef>
              <a:buFont typeface="Arial" pitchFamily="34" charset="0"/>
              <a:buNone/>
              <a:defRPr lang="en-US" sz="2400" b="0" kern="1200" baseline="0" dirty="0">
                <a:solidFill>
                  <a:schemeClr val="bg2"/>
                </a:solidFill>
                <a:latin typeface="+mn-lt"/>
                <a:ea typeface="+mn-ea"/>
                <a:cs typeface="+mn-cs"/>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pPr>
              <a:spcBef>
                <a:spcPct val="0"/>
              </a:spcBef>
            </a:pPr>
            <a:r>
              <a:rPr lang="en-US" dirty="0"/>
              <a:t>Click to edit Master subtitle style</a:t>
            </a:r>
          </a:p>
        </p:txBody>
      </p:sp>
    </p:spTree>
    <p:extLst>
      <p:ext uri="{BB962C8B-B14F-4D97-AF65-F5344CB8AC3E}">
        <p14:creationId xmlns:p14="http://schemas.microsoft.com/office/powerpoint/2010/main" val="9653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White Bkgd">
    <p:bg>
      <p:bgPr>
        <a:solidFill>
          <a:schemeClr val="bg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21927F8-4C45-40A7-87E8-3288B3EA001A}"/>
              </a:ext>
            </a:extLst>
          </p:cNvPr>
          <p:cNvGraphicFramePr>
            <a:graphicFrameLocks noChangeAspect="1"/>
          </p:cNvGraphicFramePr>
          <p:nvPr userDrawn="1">
            <p:custDataLst>
              <p:tags r:id="rId2"/>
            </p:custDataLst>
            <p:extLst>
              <p:ext uri="{D42A27DB-BD31-4B8C-83A1-F6EECF244321}">
                <p14:modId xmlns:p14="http://schemas.microsoft.com/office/powerpoint/2010/main" val="38177232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 name="think-cell Slide" r:id="rId5" imgW="216" imgH="216" progId="TCLayout.ActiveDocument.1">
                  <p:embed/>
                </p:oleObj>
              </mc:Choice>
              <mc:Fallback>
                <p:oleObj name="think-cell Slide" r:id="rId5" imgW="216" imgH="216" progId="TCLayout.ActiveDocument.1">
                  <p:embed/>
                  <p:pic>
                    <p:nvPicPr>
                      <p:cNvPr id="6" name="Object 5" hidden="1">
                        <a:extLst>
                          <a:ext uri="{FF2B5EF4-FFF2-40B4-BE49-F238E27FC236}">
                            <a16:creationId xmlns:a16="http://schemas.microsoft.com/office/drawing/2014/main" id="{A21927F8-4C45-40A7-87E8-3288B3EA001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835F358-E095-4893-B86C-2E09C81DF468}"/>
              </a:ext>
            </a:extLst>
          </p:cNvPr>
          <p:cNvSpPr/>
          <p:nvPr userDrawn="1">
            <p:custDataLst>
              <p:tags r:id="rId3"/>
            </p:custDataLst>
          </p:nvPr>
        </p:nvSpPr>
        <p:spPr bwMode="ltGray">
          <a:xfrm>
            <a:off x="0" y="0"/>
            <a:ext cx="158750" cy="158750"/>
          </a:xfrm>
          <a:prstGeom prst="rect">
            <a:avLst/>
          </a:prstGeom>
          <a:solidFill>
            <a:schemeClr val="accent1"/>
          </a:solidFill>
          <a:ln w="12700" cap="flat" cmpd="sng" algn="ctr">
            <a:noFill/>
            <a:prstDash val="solid"/>
            <a:round/>
            <a:headEnd type="none" w="sm" len="sm"/>
            <a:tailEnd type="none" w="sm" len="sm"/>
          </a:ln>
        </p:spPr>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Georgia" panose="02040502050405020303" pitchFamily="18" charset="0"/>
              <a:ea typeface="+mj-ea"/>
              <a:cs typeface="+mj-cs"/>
              <a:sym typeface="Georgia" panose="02040502050405020303" pitchFamily="18" charset="0"/>
            </a:endParaRPr>
          </a:p>
        </p:txBody>
      </p:sp>
      <p:sp>
        <p:nvSpPr>
          <p:cNvPr id="2" name="Title 1"/>
          <p:cNvSpPr>
            <a:spLocks noGrp="1"/>
          </p:cNvSpPr>
          <p:nvPr>
            <p:ph type="title"/>
          </p:nvPr>
        </p:nvSpPr>
        <p:spPr>
          <a:xfrm>
            <a:off x="285859" y="173060"/>
            <a:ext cx="8553341" cy="407438"/>
          </a:xfrm>
        </p:spPr>
        <p:txBody>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5012" y="1454112"/>
            <a:ext cx="8544188" cy="468228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292608" y="665870"/>
            <a:ext cx="8534400" cy="605358"/>
          </a:xfrm>
        </p:spPr>
        <p:txBody>
          <a:bodyPr/>
          <a:lstStyle>
            <a:lvl1pPr marL="0" indent="0">
              <a:buNone/>
              <a:defRPr>
                <a:solidFill>
                  <a:schemeClr val="bg2"/>
                </a:solidFill>
                <a:latin typeface="+mj-lt"/>
              </a:defRPr>
            </a:lvl1pPr>
            <a:lvl2pPr marL="457200" indent="0">
              <a:buNone/>
              <a:defRPr/>
            </a:lvl2pPr>
          </a:lstStyle>
          <a:p>
            <a:pPr lvl="0"/>
            <a:r>
              <a:rPr lang="en-US"/>
              <a:t>Edit Master text styles</a:t>
            </a:r>
          </a:p>
        </p:txBody>
      </p:sp>
      <p:sp>
        <p:nvSpPr>
          <p:cNvPr id="10" name="Slide Number Placeholder 9"/>
          <p:cNvSpPr>
            <a:spLocks noGrp="1"/>
          </p:cNvSpPr>
          <p:nvPr>
            <p:ph type="sldNum" sz="quarter" idx="4"/>
          </p:nvPr>
        </p:nvSpPr>
        <p:spPr>
          <a:xfrm>
            <a:off x="8621038" y="6469144"/>
            <a:ext cx="228600" cy="153888"/>
          </a:xfrm>
          <a:prstGeom prst="rect">
            <a:avLst/>
          </a:prstGeom>
        </p:spPr>
        <p:txBody>
          <a:bodyPr vert="horz" wrap="square" lIns="0" tIns="0" rIns="0" bIns="0" rtlCol="0" anchor="ctr">
            <a:spAutoFit/>
          </a:bodyPr>
          <a:lstStyle>
            <a:lvl1pPr algn="ctr" fontAlgn="auto">
              <a:spcBef>
                <a:spcPts val="0"/>
              </a:spcBef>
              <a:spcAft>
                <a:spcPts val="0"/>
              </a:spcAft>
              <a:defRPr sz="1000" smtClean="0">
                <a:solidFill>
                  <a:schemeClr val="tx1"/>
                </a:solidFill>
                <a:latin typeface="+mn-lt"/>
              </a:defRPr>
            </a:lvl1pPr>
          </a:lstStyle>
          <a:p>
            <a:pPr>
              <a:defRPr/>
            </a:pPr>
            <a:fld id="{2EDAC284-59FC-4EEB-A7F8-63017E0BC0CE}" type="slidenum">
              <a:rPr lang="en-US" smtClean="0"/>
              <a:pPr>
                <a:defRPr/>
              </a:pPr>
              <a:t>‹#›</a:t>
            </a:fld>
            <a:endParaRPr lang="en-US" dirty="0"/>
          </a:p>
        </p:txBody>
      </p:sp>
    </p:spTree>
    <p:extLst>
      <p:ext uri="{BB962C8B-B14F-4D97-AF65-F5344CB8AC3E}">
        <p14:creationId xmlns:p14="http://schemas.microsoft.com/office/powerpoint/2010/main" val="38966106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Content No Bullets White Bkg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0AEF4EA-F62B-4167-B4F6-237CEC9C563E}"/>
              </a:ext>
            </a:extLst>
          </p:cNvPr>
          <p:cNvGraphicFramePr>
            <a:graphicFrameLocks noChangeAspect="1"/>
          </p:cNvGraphicFramePr>
          <p:nvPr userDrawn="1">
            <p:custDataLst>
              <p:tags r:id="rId2"/>
            </p:custDataLst>
            <p:extLst>
              <p:ext uri="{D42A27DB-BD31-4B8C-83A1-F6EECF244321}">
                <p14:modId xmlns:p14="http://schemas.microsoft.com/office/powerpoint/2010/main" val="23802151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5" imgW="216" imgH="216" progId="TCLayout.ActiveDocument.1">
                  <p:embed/>
                </p:oleObj>
              </mc:Choice>
              <mc:Fallback>
                <p:oleObj name="think-cell Slide" r:id="rId5" imgW="216" imgH="216" progId="TCLayout.ActiveDocument.1">
                  <p:embed/>
                  <p:pic>
                    <p:nvPicPr>
                      <p:cNvPr id="4" name="Object 3" hidden="1">
                        <a:extLst>
                          <a:ext uri="{FF2B5EF4-FFF2-40B4-BE49-F238E27FC236}">
                            <a16:creationId xmlns:a16="http://schemas.microsoft.com/office/drawing/2014/main" id="{40AEF4EA-F62B-4167-B4F6-237CEC9C563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454765-FED3-4EAF-A815-84C12E05626B}"/>
              </a:ext>
            </a:extLst>
          </p:cNvPr>
          <p:cNvSpPr/>
          <p:nvPr userDrawn="1">
            <p:custDataLst>
              <p:tags r:id="rId3"/>
            </p:custDataLst>
          </p:nvPr>
        </p:nvSpPr>
        <p:spPr bwMode="ltGray">
          <a:xfrm>
            <a:off x="0" y="0"/>
            <a:ext cx="158750" cy="158750"/>
          </a:xfrm>
          <a:prstGeom prst="rect">
            <a:avLst/>
          </a:prstGeom>
          <a:solidFill>
            <a:schemeClr val="accent1"/>
          </a:solidFill>
          <a:ln w="12700" cap="flat" cmpd="sng" algn="ctr">
            <a:noFill/>
            <a:prstDash val="solid"/>
            <a:round/>
            <a:headEnd type="none" w="sm" len="sm"/>
            <a:tailEnd type="none" w="sm" len="sm"/>
          </a:ln>
        </p:spPr>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Georgia" panose="02040502050405020303" pitchFamily="18" charset="0"/>
              <a:ea typeface="+mj-ea"/>
              <a:cs typeface="+mj-cs"/>
              <a:sym typeface="Georgia" panose="02040502050405020303" pitchFamily="18" charset="0"/>
            </a:endParaRPr>
          </a:p>
        </p:txBody>
      </p:sp>
      <p:sp>
        <p:nvSpPr>
          <p:cNvPr id="3" name="Content Placeholder 2"/>
          <p:cNvSpPr>
            <a:spLocks noGrp="1"/>
          </p:cNvSpPr>
          <p:nvPr>
            <p:ph idx="1"/>
          </p:nvPr>
        </p:nvSpPr>
        <p:spPr>
          <a:xfrm>
            <a:off x="295012" y="1454111"/>
            <a:ext cx="8544189" cy="4695473"/>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285859" y="173060"/>
            <a:ext cx="8553341" cy="407438"/>
          </a:xfrm>
        </p:spPr>
        <p:txBody>
          <a:bodyPr/>
          <a:lstStyle>
            <a:lvl1pPr>
              <a:defRPr sz="2400"/>
            </a:lvl1pPr>
          </a:lstStyle>
          <a:p>
            <a:r>
              <a:rPr lang="en-US"/>
              <a:t>Click to edit Master title style</a:t>
            </a:r>
            <a:endParaRPr lang="en-US" dirty="0"/>
          </a:p>
        </p:txBody>
      </p:sp>
      <p:sp>
        <p:nvSpPr>
          <p:cNvPr id="8" name="Text Placeholder 4"/>
          <p:cNvSpPr>
            <a:spLocks noGrp="1"/>
          </p:cNvSpPr>
          <p:nvPr>
            <p:ph type="body" sz="quarter" idx="10"/>
          </p:nvPr>
        </p:nvSpPr>
        <p:spPr>
          <a:xfrm>
            <a:off x="292608" y="665870"/>
            <a:ext cx="8534400" cy="605358"/>
          </a:xfrm>
        </p:spPr>
        <p:txBody>
          <a:bodyPr/>
          <a:lstStyle>
            <a:lvl1pPr marL="0" indent="0">
              <a:buNone/>
              <a:defRPr>
                <a:solidFill>
                  <a:schemeClr val="bg2"/>
                </a:solidFill>
                <a:latin typeface="+mj-lt"/>
              </a:defRPr>
            </a:lvl1pPr>
            <a:lvl2pPr marL="457200" indent="0">
              <a:buNone/>
              <a:defRPr/>
            </a:lvl2pPr>
          </a:lstStyle>
          <a:p>
            <a:pPr lvl="0"/>
            <a:r>
              <a:rPr lang="en-US"/>
              <a:t>Edit Master text styles</a:t>
            </a:r>
          </a:p>
        </p:txBody>
      </p:sp>
      <p:sp>
        <p:nvSpPr>
          <p:cNvPr id="9" name="Slide Number Placeholder 9"/>
          <p:cNvSpPr>
            <a:spLocks noGrp="1"/>
          </p:cNvSpPr>
          <p:nvPr>
            <p:ph type="sldNum" sz="quarter" idx="4"/>
          </p:nvPr>
        </p:nvSpPr>
        <p:spPr>
          <a:xfrm>
            <a:off x="8621038" y="6469144"/>
            <a:ext cx="228600" cy="153888"/>
          </a:xfrm>
          <a:prstGeom prst="rect">
            <a:avLst/>
          </a:prstGeom>
        </p:spPr>
        <p:txBody>
          <a:bodyPr vert="horz" wrap="square" lIns="0" tIns="0" rIns="0" bIns="0" rtlCol="0" anchor="ctr">
            <a:spAutoFit/>
          </a:bodyPr>
          <a:lstStyle>
            <a:lvl1pPr algn="ctr" fontAlgn="auto">
              <a:spcBef>
                <a:spcPts val="0"/>
              </a:spcBef>
              <a:spcAft>
                <a:spcPts val="0"/>
              </a:spcAft>
              <a:defRPr sz="1000" smtClean="0">
                <a:solidFill>
                  <a:schemeClr val="tx1"/>
                </a:solidFill>
                <a:latin typeface="+mn-lt"/>
              </a:defRPr>
            </a:lvl1pPr>
          </a:lstStyle>
          <a:p>
            <a:pPr>
              <a:defRPr/>
            </a:pPr>
            <a:fld id="{2EDAC284-59FC-4EEB-A7F8-63017E0BC0CE}" type="slidenum">
              <a:rPr lang="en-US" smtClean="0"/>
              <a:pPr>
                <a:defRPr/>
              </a:pPr>
              <a:t>‹#›</a:t>
            </a:fld>
            <a:endParaRPr lang="en-US" dirty="0"/>
          </a:p>
        </p:txBody>
      </p:sp>
    </p:spTree>
    <p:extLst>
      <p:ext uri="{BB962C8B-B14F-4D97-AF65-F5344CB8AC3E}">
        <p14:creationId xmlns:p14="http://schemas.microsoft.com/office/powerpoint/2010/main" val="23267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4" name="Rectangle 3"/>
          <p:cNvSpPr/>
          <p:nvPr userDrawn="1"/>
        </p:nvSpPr>
        <p:spPr>
          <a:xfrm>
            <a:off x="0" y="59436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err="1"/>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3213" y="6175375"/>
            <a:ext cx="4556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sz="3000"/>
            </a:lvl1pPr>
          </a:lstStyle>
          <a:p>
            <a:r>
              <a:rPr lang="en-US"/>
              <a:t>Click to edit Master title style</a:t>
            </a:r>
            <a:endParaRPr lang="en-US" dirty="0"/>
          </a:p>
        </p:txBody>
      </p:sp>
      <p:sp>
        <p:nvSpPr>
          <p:cNvPr id="6" name="Content Placeholder 8"/>
          <p:cNvSpPr>
            <a:spLocks noGrp="1"/>
          </p:cNvSpPr>
          <p:nvPr>
            <p:ph sz="quarter" idx="13"/>
          </p:nvPr>
        </p:nvSpPr>
        <p:spPr>
          <a:xfrm>
            <a:off x="457199" y="1009650"/>
            <a:ext cx="8229600" cy="4933951"/>
          </a:xfrm>
        </p:spPr>
        <p:txBody>
          <a:bodyPr>
            <a:normAutofit/>
          </a:bodyPr>
          <a:lstStyle>
            <a:lvl1pPr>
              <a:defRPr sz="1600"/>
            </a:lvl1pPr>
            <a:lvl2pPr marL="795245" indent="-331749">
              <a:buFont typeface="Tahoma" pitchFamily="34" charset="0"/>
              <a:buChar char="–"/>
              <a:defRPr/>
            </a:lvl2pPr>
            <a:lvl3pPr marL="1139692" indent="-225399">
              <a:buFont typeface="Arial" pitchFamily="34" charset="0"/>
              <a:buChar char="•"/>
              <a:defRPr/>
            </a:lvl3pPr>
            <a:lvl4pPr marL="1484140" indent="-225399">
              <a:buFont typeface="Tahoma" pitchFamily="34" charset="0"/>
              <a:buChar char="–"/>
              <a:defRPr/>
            </a:lvl4pPr>
            <a:lvl5pPr marL="1828586" indent="-225399">
              <a:buFont typeface="Segoe UI" pitchFamily="34" charset="0"/>
              <a:buChar char="»"/>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lvl1pPr>
          </a:lstStyle>
          <a:p>
            <a:pPr>
              <a:defRPr/>
            </a:pPr>
            <a:r>
              <a:rPr lang="en-US"/>
              <a:t>Your Project Name Here</a:t>
            </a:r>
          </a:p>
        </p:txBody>
      </p:sp>
      <p:sp>
        <p:nvSpPr>
          <p:cNvPr id="8" name="Slide Number Placeholder 3"/>
          <p:cNvSpPr>
            <a:spLocks noGrp="1"/>
          </p:cNvSpPr>
          <p:nvPr>
            <p:ph type="sldNum" sz="quarter" idx="15"/>
          </p:nvPr>
        </p:nvSpPr>
        <p:spPr/>
        <p:txBody>
          <a:bodyPr/>
          <a:lstStyle>
            <a:lvl1pPr>
              <a:defRPr/>
            </a:lvl1pPr>
          </a:lstStyle>
          <a:p>
            <a:fld id="{DAFB7C2A-6F94-480A-8422-870DC5029B66}" type="slidenum">
              <a:rPr lang="en-US" altLang="en-US"/>
              <a:pPr/>
              <a:t>‹#›</a:t>
            </a:fld>
            <a:endParaRPr lang="en-US" altLang="en-US"/>
          </a:p>
        </p:txBody>
      </p:sp>
      <p:sp>
        <p:nvSpPr>
          <p:cNvPr id="9" name="Date Placeholder 4"/>
          <p:cNvSpPr>
            <a:spLocks noGrp="1"/>
          </p:cNvSpPr>
          <p:nvPr>
            <p:ph type="dt" sz="half" idx="16"/>
          </p:nvPr>
        </p:nvSpPr>
        <p:spPr/>
        <p:txBody>
          <a:bodyPr/>
          <a:lstStyle>
            <a:lvl1pPr>
              <a:defRPr/>
            </a:lvl1pPr>
          </a:lstStyle>
          <a:p>
            <a:fld id="{933D8D0F-5C70-45D2-B621-FA8016E2A614}" type="datetime4">
              <a:rPr lang="en-US" altLang="en-US" smtClean="0"/>
              <a:t>April 18, 2022</a:t>
            </a:fld>
            <a:endParaRPr lang="en-US" altLang="en-US"/>
          </a:p>
        </p:txBody>
      </p:sp>
    </p:spTree>
    <p:extLst>
      <p:ext uri="{BB962C8B-B14F-4D97-AF65-F5344CB8AC3E}">
        <p14:creationId xmlns:p14="http://schemas.microsoft.com/office/powerpoint/2010/main" val="17352285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White Bkg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8D591BF-E9ED-4FEB-B256-572B0CF3D73D}"/>
              </a:ext>
            </a:extLst>
          </p:cNvPr>
          <p:cNvGraphicFramePr>
            <a:graphicFrameLocks noChangeAspect="1"/>
          </p:cNvGraphicFramePr>
          <p:nvPr userDrawn="1">
            <p:custDataLst>
              <p:tags r:id="rId2"/>
            </p:custDataLst>
            <p:extLst>
              <p:ext uri="{D42A27DB-BD31-4B8C-83A1-F6EECF244321}">
                <p14:modId xmlns:p14="http://schemas.microsoft.com/office/powerpoint/2010/main" val="23769973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5" imgW="216" imgH="216" progId="TCLayout.ActiveDocument.1">
                  <p:embed/>
                </p:oleObj>
              </mc:Choice>
              <mc:Fallback>
                <p:oleObj name="think-cell Slide" r:id="rId5" imgW="216" imgH="216" progId="TCLayout.ActiveDocument.1">
                  <p:embed/>
                  <p:pic>
                    <p:nvPicPr>
                      <p:cNvPr id="3" name="Object 2" hidden="1">
                        <a:extLst>
                          <a:ext uri="{FF2B5EF4-FFF2-40B4-BE49-F238E27FC236}">
                            <a16:creationId xmlns:a16="http://schemas.microsoft.com/office/drawing/2014/main" id="{78D591BF-E9ED-4FEB-B256-572B0CF3D73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DD1ECFA-83AD-41DB-AA52-58F2210B1579}"/>
              </a:ext>
            </a:extLst>
          </p:cNvPr>
          <p:cNvSpPr/>
          <p:nvPr userDrawn="1">
            <p:custDataLst>
              <p:tags r:id="rId3"/>
            </p:custDataLst>
          </p:nvPr>
        </p:nvSpPr>
        <p:spPr bwMode="ltGray">
          <a:xfrm>
            <a:off x="0" y="0"/>
            <a:ext cx="158750" cy="158750"/>
          </a:xfrm>
          <a:prstGeom prst="rect">
            <a:avLst/>
          </a:prstGeom>
          <a:solidFill>
            <a:schemeClr val="accent1"/>
          </a:solidFill>
          <a:ln w="12700" cap="flat" cmpd="sng" algn="ctr">
            <a:noFill/>
            <a:prstDash val="solid"/>
            <a:round/>
            <a:headEnd type="none" w="sm" len="sm"/>
            <a:tailEnd type="none" w="sm" len="sm"/>
          </a:ln>
        </p:spPr>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Georgia" panose="02040502050405020303" pitchFamily="18" charset="0"/>
              <a:ea typeface="+mj-ea"/>
              <a:cs typeface="+mj-cs"/>
              <a:sym typeface="Georgia" panose="02040502050405020303" pitchFamily="18" charset="0"/>
            </a:endParaRPr>
          </a:p>
        </p:txBody>
      </p:sp>
      <p:sp>
        <p:nvSpPr>
          <p:cNvPr id="5" name="Title 1"/>
          <p:cNvSpPr>
            <a:spLocks noGrp="1"/>
          </p:cNvSpPr>
          <p:nvPr>
            <p:ph type="title"/>
          </p:nvPr>
        </p:nvSpPr>
        <p:spPr>
          <a:xfrm>
            <a:off x="285859" y="173060"/>
            <a:ext cx="8553341" cy="407438"/>
          </a:xfrm>
        </p:spPr>
        <p:txBody>
          <a:bodyPr/>
          <a:lstStyle>
            <a:lvl1pPr>
              <a:defRPr sz="2400"/>
            </a:lvl1pPr>
          </a:lstStyle>
          <a:p>
            <a:r>
              <a:rPr lang="en-US" dirty="0"/>
              <a:t>Click to edit Master title style</a:t>
            </a:r>
          </a:p>
        </p:txBody>
      </p:sp>
      <p:sp>
        <p:nvSpPr>
          <p:cNvPr id="7" name="Text Placeholder 4"/>
          <p:cNvSpPr>
            <a:spLocks noGrp="1"/>
          </p:cNvSpPr>
          <p:nvPr>
            <p:ph type="body" sz="quarter" idx="10"/>
          </p:nvPr>
        </p:nvSpPr>
        <p:spPr>
          <a:xfrm>
            <a:off x="292608" y="665870"/>
            <a:ext cx="8534400" cy="605358"/>
          </a:xfrm>
        </p:spPr>
        <p:txBody>
          <a:bodyPr/>
          <a:lstStyle>
            <a:lvl1pPr marL="0" indent="0">
              <a:buNone/>
              <a:defRPr>
                <a:solidFill>
                  <a:schemeClr val="bg2"/>
                </a:solidFill>
                <a:latin typeface="+mj-lt"/>
              </a:defRPr>
            </a:lvl1pPr>
            <a:lvl2pPr marL="457200" indent="0">
              <a:buNone/>
              <a:defRPr/>
            </a:lvl2pPr>
          </a:lstStyle>
          <a:p>
            <a:pPr lvl="0"/>
            <a:r>
              <a:rPr lang="en-US" dirty="0"/>
              <a:t>Edit Master text styles</a:t>
            </a:r>
          </a:p>
        </p:txBody>
      </p:sp>
      <p:sp>
        <p:nvSpPr>
          <p:cNvPr id="8" name="Slide Number Placeholder 9"/>
          <p:cNvSpPr>
            <a:spLocks noGrp="1"/>
          </p:cNvSpPr>
          <p:nvPr>
            <p:ph type="sldNum" sz="quarter" idx="4"/>
          </p:nvPr>
        </p:nvSpPr>
        <p:spPr>
          <a:xfrm>
            <a:off x="8621038" y="6469144"/>
            <a:ext cx="228600" cy="153888"/>
          </a:xfrm>
          <a:prstGeom prst="rect">
            <a:avLst/>
          </a:prstGeom>
        </p:spPr>
        <p:txBody>
          <a:bodyPr vert="horz" wrap="square" lIns="0" tIns="0" rIns="0" bIns="0" rtlCol="0" anchor="ctr">
            <a:spAutoFit/>
          </a:bodyPr>
          <a:lstStyle>
            <a:lvl1pPr algn="ctr" fontAlgn="auto">
              <a:spcBef>
                <a:spcPts val="0"/>
              </a:spcBef>
              <a:spcAft>
                <a:spcPts val="0"/>
              </a:spcAft>
              <a:defRPr sz="1000" smtClean="0">
                <a:solidFill>
                  <a:schemeClr val="tx1"/>
                </a:solidFill>
                <a:latin typeface="+mn-lt"/>
              </a:defRPr>
            </a:lvl1pPr>
          </a:lstStyle>
          <a:p>
            <a:pPr>
              <a:defRPr/>
            </a:pPr>
            <a:fld id="{2EDAC284-59FC-4EEB-A7F8-63017E0BC0CE}" type="slidenum">
              <a:rPr lang="en-US" smtClean="0"/>
              <a:pPr>
                <a:defRPr/>
              </a:pPr>
              <a:t>‹#›</a:t>
            </a:fld>
            <a:endParaRPr lang="en-US" dirty="0"/>
          </a:p>
        </p:txBody>
      </p:sp>
    </p:spTree>
    <p:extLst>
      <p:ext uri="{BB962C8B-B14F-4D97-AF65-F5344CB8AC3E}">
        <p14:creationId xmlns:p14="http://schemas.microsoft.com/office/powerpoint/2010/main" val="30839324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White Bkgd">
    <p:bg>
      <p:bgPr>
        <a:solidFill>
          <a:schemeClr val="bg1"/>
        </a:solidFill>
        <a:effectLst/>
      </p:bgPr>
    </p:bg>
    <p:spTree>
      <p:nvGrpSpPr>
        <p:cNvPr id="1" name=""/>
        <p:cNvGrpSpPr/>
        <p:nvPr/>
      </p:nvGrpSpPr>
      <p:grpSpPr>
        <a:xfrm>
          <a:off x="0" y="0"/>
          <a:ext cx="0" cy="0"/>
          <a:chOff x="0" y="0"/>
          <a:chExt cx="0" cy="0"/>
        </a:xfrm>
      </p:grpSpPr>
      <p:sp>
        <p:nvSpPr>
          <p:cNvPr id="14" name="Title 1"/>
          <p:cNvSpPr>
            <a:spLocks noGrp="1"/>
          </p:cNvSpPr>
          <p:nvPr>
            <p:ph type="title"/>
          </p:nvPr>
        </p:nvSpPr>
        <p:spPr>
          <a:xfrm>
            <a:off x="304800" y="2446338"/>
            <a:ext cx="6972300" cy="731263"/>
          </a:xfrm>
        </p:spPr>
        <p:txBody>
          <a:bodyPr anchor="b" anchorCtr="0">
            <a:noAutofit/>
          </a:bodyPr>
          <a:lstStyle>
            <a:lvl1pPr algn="l">
              <a:lnSpc>
                <a:spcPct val="100000"/>
              </a:lnSpc>
              <a:defRPr sz="3600" b="0" cap="none">
                <a:solidFill>
                  <a:schemeClr val="bg2"/>
                </a:solidFill>
              </a:defRPr>
            </a:lvl1pPr>
          </a:lstStyle>
          <a:p>
            <a:r>
              <a:rPr lang="en-US" dirty="0"/>
              <a:t>Click to edit Master title style</a:t>
            </a:r>
          </a:p>
        </p:txBody>
      </p:sp>
      <p:sp>
        <p:nvSpPr>
          <p:cNvPr id="3" name="Text Placeholder 2"/>
          <p:cNvSpPr>
            <a:spLocks noGrp="1"/>
          </p:cNvSpPr>
          <p:nvPr>
            <p:ph type="body" sz="quarter" idx="10"/>
          </p:nvPr>
        </p:nvSpPr>
        <p:spPr>
          <a:xfrm>
            <a:off x="304800" y="3255432"/>
            <a:ext cx="6972300" cy="283787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9"/>
          <p:cNvSpPr>
            <a:spLocks noGrp="1"/>
          </p:cNvSpPr>
          <p:nvPr>
            <p:ph type="sldNum" sz="quarter" idx="4"/>
          </p:nvPr>
        </p:nvSpPr>
        <p:spPr>
          <a:xfrm>
            <a:off x="8621038" y="6469144"/>
            <a:ext cx="228600" cy="153888"/>
          </a:xfrm>
          <a:prstGeom prst="rect">
            <a:avLst/>
          </a:prstGeom>
        </p:spPr>
        <p:txBody>
          <a:bodyPr vert="horz" wrap="square" lIns="0" tIns="0" rIns="0" bIns="0" rtlCol="0" anchor="ctr">
            <a:spAutoFit/>
          </a:bodyPr>
          <a:lstStyle>
            <a:lvl1pPr algn="ctr" fontAlgn="auto">
              <a:spcBef>
                <a:spcPts val="0"/>
              </a:spcBef>
              <a:spcAft>
                <a:spcPts val="0"/>
              </a:spcAft>
              <a:defRPr sz="1000" smtClean="0">
                <a:solidFill>
                  <a:schemeClr val="tx1"/>
                </a:solidFill>
                <a:latin typeface="+mn-lt"/>
              </a:defRPr>
            </a:lvl1pPr>
          </a:lstStyle>
          <a:p>
            <a:pPr>
              <a:defRPr/>
            </a:pPr>
            <a:fld id="{2EDAC284-59FC-4EEB-A7F8-63017E0BC0CE}" type="slidenum">
              <a:rPr lang="en-US" smtClean="0"/>
              <a:pPr>
                <a:defRPr/>
              </a:pPr>
              <a:t>‹#›</a:t>
            </a:fld>
            <a:endParaRPr lang="en-US" dirty="0"/>
          </a:p>
        </p:txBody>
      </p:sp>
    </p:spTree>
    <p:extLst>
      <p:ext uri="{BB962C8B-B14F-4D97-AF65-F5344CB8AC3E}">
        <p14:creationId xmlns:p14="http://schemas.microsoft.com/office/powerpoint/2010/main" val="899367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White">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608F739-CAB8-44D3-90E1-A06A9EB8068A}"/>
              </a:ext>
            </a:extLst>
          </p:cNvPr>
          <p:cNvGraphicFramePr>
            <a:graphicFrameLocks noChangeAspect="1"/>
          </p:cNvGraphicFramePr>
          <p:nvPr userDrawn="1">
            <p:custDataLst>
              <p:tags r:id="rId2"/>
            </p:custDataLst>
            <p:extLst>
              <p:ext uri="{D42A27DB-BD31-4B8C-83A1-F6EECF244321}">
                <p14:modId xmlns:p14="http://schemas.microsoft.com/office/powerpoint/2010/main" val="1342181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 name="think-cell Slide" r:id="rId5" imgW="216" imgH="216" progId="TCLayout.ActiveDocument.1">
                  <p:embed/>
                </p:oleObj>
              </mc:Choice>
              <mc:Fallback>
                <p:oleObj name="think-cell Slide" r:id="rId5" imgW="216" imgH="216" progId="TCLayout.ActiveDocument.1">
                  <p:embed/>
                  <p:pic>
                    <p:nvPicPr>
                      <p:cNvPr id="5" name="Object 4" hidden="1">
                        <a:extLst>
                          <a:ext uri="{FF2B5EF4-FFF2-40B4-BE49-F238E27FC236}">
                            <a16:creationId xmlns:a16="http://schemas.microsoft.com/office/drawing/2014/main" id="{8608F739-CAB8-44D3-90E1-A06A9EB8068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AE1C81C-8346-44BD-8F82-1F7D9C5C14B9}"/>
              </a:ext>
            </a:extLst>
          </p:cNvPr>
          <p:cNvSpPr/>
          <p:nvPr userDrawn="1">
            <p:custDataLst>
              <p:tags r:id="rId3"/>
            </p:custDataLst>
          </p:nvPr>
        </p:nvSpPr>
        <p:spPr bwMode="ltGray">
          <a:xfrm>
            <a:off x="0" y="0"/>
            <a:ext cx="158750" cy="158750"/>
          </a:xfrm>
          <a:prstGeom prst="rect">
            <a:avLst/>
          </a:prstGeom>
          <a:solidFill>
            <a:schemeClr val="accent1"/>
          </a:solidFill>
          <a:ln w="12700" cap="flat" cmpd="sng" algn="ctr">
            <a:noFill/>
            <a:prstDash val="solid"/>
            <a:round/>
            <a:headEnd type="none" w="sm" len="sm"/>
            <a:tailEnd type="none" w="sm" len="sm"/>
          </a:ln>
        </p:spPr>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Georgia" panose="02040502050405020303" pitchFamily="18" charset="0"/>
              <a:ea typeface="+mj-ea"/>
              <a:cs typeface="+mj-cs"/>
              <a:sym typeface="Georgia" panose="02040502050405020303" pitchFamily="18" charset="0"/>
            </a:endParaRPr>
          </a:p>
        </p:txBody>
      </p:sp>
      <p:sp>
        <p:nvSpPr>
          <p:cNvPr id="3" name="Content Placeholder 2"/>
          <p:cNvSpPr>
            <a:spLocks noGrp="1"/>
          </p:cNvSpPr>
          <p:nvPr>
            <p:ph sz="half" idx="1"/>
          </p:nvPr>
        </p:nvSpPr>
        <p:spPr>
          <a:xfrm>
            <a:off x="304800" y="1465972"/>
            <a:ext cx="4084320" cy="46300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65318" y="1465972"/>
            <a:ext cx="4084320" cy="46300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285859" y="173060"/>
            <a:ext cx="8553341" cy="407438"/>
          </a:xfrm>
        </p:spPr>
        <p:txBody>
          <a:bodyPr/>
          <a:lstStyle>
            <a:lvl1pPr>
              <a:defRPr sz="2400"/>
            </a:lvl1pPr>
          </a:lstStyle>
          <a:p>
            <a:r>
              <a:rPr lang="en-US" dirty="0"/>
              <a:t>Click to edit Master title style</a:t>
            </a:r>
          </a:p>
        </p:txBody>
      </p:sp>
      <p:sp>
        <p:nvSpPr>
          <p:cNvPr id="9" name="Text Placeholder 4"/>
          <p:cNvSpPr>
            <a:spLocks noGrp="1"/>
          </p:cNvSpPr>
          <p:nvPr>
            <p:ph type="body" sz="quarter" idx="10"/>
          </p:nvPr>
        </p:nvSpPr>
        <p:spPr>
          <a:xfrm>
            <a:off x="292608" y="665870"/>
            <a:ext cx="8534400" cy="605358"/>
          </a:xfrm>
        </p:spPr>
        <p:txBody>
          <a:bodyPr/>
          <a:lstStyle>
            <a:lvl1pPr marL="0" indent="0">
              <a:buNone/>
              <a:defRPr>
                <a:solidFill>
                  <a:schemeClr val="bg2"/>
                </a:solidFill>
                <a:latin typeface="+mj-lt"/>
              </a:defRPr>
            </a:lvl1pPr>
            <a:lvl2pPr marL="457200" indent="0">
              <a:buNone/>
              <a:defRPr/>
            </a:lvl2pPr>
          </a:lstStyle>
          <a:p>
            <a:pPr lvl="0"/>
            <a:r>
              <a:rPr lang="en-US" dirty="0"/>
              <a:t>Edit Master text styles</a:t>
            </a:r>
          </a:p>
        </p:txBody>
      </p:sp>
      <p:sp>
        <p:nvSpPr>
          <p:cNvPr id="10" name="Slide Number Placeholder 9"/>
          <p:cNvSpPr>
            <a:spLocks noGrp="1"/>
          </p:cNvSpPr>
          <p:nvPr>
            <p:ph type="sldNum" sz="quarter" idx="4"/>
          </p:nvPr>
        </p:nvSpPr>
        <p:spPr>
          <a:xfrm>
            <a:off x="8621038" y="6469144"/>
            <a:ext cx="228600" cy="153888"/>
          </a:xfrm>
          <a:prstGeom prst="rect">
            <a:avLst/>
          </a:prstGeom>
        </p:spPr>
        <p:txBody>
          <a:bodyPr vert="horz" wrap="square" lIns="0" tIns="0" rIns="0" bIns="0" rtlCol="0" anchor="ctr">
            <a:spAutoFit/>
          </a:bodyPr>
          <a:lstStyle>
            <a:lvl1pPr algn="ctr" fontAlgn="auto">
              <a:spcBef>
                <a:spcPts val="0"/>
              </a:spcBef>
              <a:spcAft>
                <a:spcPts val="0"/>
              </a:spcAft>
              <a:defRPr sz="1000" smtClean="0">
                <a:solidFill>
                  <a:schemeClr val="tx1"/>
                </a:solidFill>
                <a:latin typeface="+mn-lt"/>
              </a:defRPr>
            </a:lvl1pPr>
          </a:lstStyle>
          <a:p>
            <a:pPr>
              <a:defRPr/>
            </a:pPr>
            <a:fld id="{2EDAC284-59FC-4EEB-A7F8-63017E0BC0CE}" type="slidenum">
              <a:rPr lang="en-US" smtClean="0"/>
              <a:pPr>
                <a:defRPr/>
              </a:pPr>
              <a:t>‹#›</a:t>
            </a:fld>
            <a:endParaRPr lang="en-US" dirty="0"/>
          </a:p>
        </p:txBody>
      </p:sp>
    </p:spTree>
    <p:extLst>
      <p:ext uri="{BB962C8B-B14F-4D97-AF65-F5344CB8AC3E}">
        <p14:creationId xmlns:p14="http://schemas.microsoft.com/office/powerpoint/2010/main" val="1538550391"/>
      </p:ext>
    </p:extLst>
  </p:cSld>
  <p:clrMapOvr>
    <a:masterClrMapping/>
  </p:clrMapOvr>
  <p:extLst>
    <p:ext uri="{DCECCB84-F9BA-43D5-87BE-67443E8EF086}">
      <p15:sldGuideLst xmlns:p15="http://schemas.microsoft.com/office/powerpoint/2012/main">
        <p15:guide id="1" orient="horz" pos="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laimer White Bkg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1BFDA9C-0700-4C83-8557-B3864748C1B6}"/>
              </a:ext>
            </a:extLst>
          </p:cNvPr>
          <p:cNvGraphicFramePr>
            <a:graphicFrameLocks noChangeAspect="1"/>
          </p:cNvGraphicFramePr>
          <p:nvPr userDrawn="1">
            <p:custDataLst>
              <p:tags r:id="rId2"/>
            </p:custDataLst>
            <p:extLst>
              <p:ext uri="{D42A27DB-BD31-4B8C-83A1-F6EECF244321}">
                <p14:modId xmlns:p14="http://schemas.microsoft.com/office/powerpoint/2010/main" val="945504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2" name="think-cell Slide" r:id="rId5" imgW="216" imgH="216" progId="TCLayout.ActiveDocument.1">
                  <p:embed/>
                </p:oleObj>
              </mc:Choice>
              <mc:Fallback>
                <p:oleObj name="think-cell Slide" r:id="rId5" imgW="216" imgH="216" progId="TCLayout.ActiveDocument.1">
                  <p:embed/>
                  <p:pic>
                    <p:nvPicPr>
                      <p:cNvPr id="4" name="Object 3" hidden="1">
                        <a:extLst>
                          <a:ext uri="{FF2B5EF4-FFF2-40B4-BE49-F238E27FC236}">
                            <a16:creationId xmlns:a16="http://schemas.microsoft.com/office/drawing/2014/main" id="{01BFDA9C-0700-4C83-8557-B3864748C1B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920490B-A9E9-4195-AFC5-A84D98248880}"/>
              </a:ext>
            </a:extLst>
          </p:cNvPr>
          <p:cNvSpPr/>
          <p:nvPr userDrawn="1">
            <p:custDataLst>
              <p:tags r:id="rId3"/>
            </p:custDataLst>
          </p:nvPr>
        </p:nvSpPr>
        <p:spPr bwMode="ltGray">
          <a:xfrm>
            <a:off x="0" y="0"/>
            <a:ext cx="158750" cy="158750"/>
          </a:xfrm>
          <a:prstGeom prst="rect">
            <a:avLst/>
          </a:prstGeom>
          <a:solidFill>
            <a:schemeClr val="accent1"/>
          </a:solidFill>
          <a:ln w="12700" cap="flat" cmpd="sng" algn="ctr">
            <a:noFill/>
            <a:prstDash val="solid"/>
            <a:round/>
            <a:headEnd type="none" w="sm" len="sm"/>
            <a:tailEnd type="none" w="sm" len="sm"/>
          </a:ln>
        </p:spPr>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Georgia" panose="02040502050405020303" pitchFamily="18" charset="0"/>
              <a:ea typeface="+mj-ea"/>
              <a:cs typeface="+mj-cs"/>
              <a:sym typeface="Georgia" panose="02040502050405020303" pitchFamily="18" charset="0"/>
            </a:endParaRPr>
          </a:p>
        </p:txBody>
      </p:sp>
      <p:sp>
        <p:nvSpPr>
          <p:cNvPr id="3" name="Content Placeholder 2"/>
          <p:cNvSpPr>
            <a:spLocks noGrp="1"/>
          </p:cNvSpPr>
          <p:nvPr>
            <p:ph idx="1"/>
          </p:nvPr>
        </p:nvSpPr>
        <p:spPr>
          <a:xfrm>
            <a:off x="295012" y="1510383"/>
            <a:ext cx="8544189" cy="4585617"/>
          </a:xfrm>
        </p:spPr>
        <p:txBody>
          <a:bodyPr/>
          <a:lstStyle>
            <a:lvl1pPr marL="0" indent="0">
              <a:spcBef>
                <a:spcPts val="1200"/>
              </a:spcBef>
              <a:buNone/>
              <a:defRPr sz="1100"/>
            </a:lvl1pPr>
            <a:lvl2pPr marL="457200" indent="0">
              <a:buNone/>
              <a:defRPr sz="1100"/>
            </a:lvl2pPr>
            <a:lvl3pPr marL="914400" indent="0">
              <a:buNone/>
              <a:defRPr sz="1050"/>
            </a:lvl3pPr>
            <a:lvl4pPr marL="1371600" indent="0">
              <a:buNone/>
              <a:defRPr sz="1000"/>
            </a:lvl4pPr>
            <a:lvl5pPr marL="1828800" indent="0">
              <a:buNone/>
              <a:defRPr sz="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285859" y="173060"/>
            <a:ext cx="8553341" cy="407438"/>
          </a:xfrm>
        </p:spPr>
        <p:txBody>
          <a:bodyPr/>
          <a:lstStyle>
            <a:lvl1pPr>
              <a:defRPr sz="2400"/>
            </a:lvl1pPr>
          </a:lstStyle>
          <a:p>
            <a:r>
              <a:rPr lang="en-US" dirty="0"/>
              <a:t>Click to edit Master title style</a:t>
            </a:r>
          </a:p>
        </p:txBody>
      </p:sp>
      <p:sp>
        <p:nvSpPr>
          <p:cNvPr id="8" name="Text Placeholder 4"/>
          <p:cNvSpPr>
            <a:spLocks noGrp="1"/>
          </p:cNvSpPr>
          <p:nvPr>
            <p:ph type="body" sz="quarter" idx="10"/>
          </p:nvPr>
        </p:nvSpPr>
        <p:spPr>
          <a:xfrm>
            <a:off x="292608" y="665870"/>
            <a:ext cx="8534400" cy="605358"/>
          </a:xfrm>
        </p:spPr>
        <p:txBody>
          <a:bodyPr/>
          <a:lstStyle>
            <a:lvl1pPr marL="0" indent="0">
              <a:buNone/>
              <a:defRPr>
                <a:solidFill>
                  <a:schemeClr val="bg2"/>
                </a:solidFill>
                <a:latin typeface="+mj-lt"/>
              </a:defRPr>
            </a:lvl1pPr>
            <a:lvl2pPr marL="457200" indent="0">
              <a:buNone/>
              <a:defRPr/>
            </a:lvl2pPr>
          </a:lstStyle>
          <a:p>
            <a:pPr lvl="0"/>
            <a:r>
              <a:rPr lang="en-US" dirty="0"/>
              <a:t>Edit Master text styles</a:t>
            </a:r>
          </a:p>
        </p:txBody>
      </p:sp>
      <p:sp>
        <p:nvSpPr>
          <p:cNvPr id="9" name="Slide Number Placeholder 9"/>
          <p:cNvSpPr>
            <a:spLocks noGrp="1"/>
          </p:cNvSpPr>
          <p:nvPr>
            <p:ph type="sldNum" sz="quarter" idx="4"/>
          </p:nvPr>
        </p:nvSpPr>
        <p:spPr>
          <a:xfrm>
            <a:off x="8621038" y="6469144"/>
            <a:ext cx="228600" cy="153888"/>
          </a:xfrm>
          <a:prstGeom prst="rect">
            <a:avLst/>
          </a:prstGeom>
        </p:spPr>
        <p:txBody>
          <a:bodyPr vert="horz" wrap="square" lIns="0" tIns="0" rIns="0" bIns="0" rtlCol="0" anchor="ctr">
            <a:spAutoFit/>
          </a:bodyPr>
          <a:lstStyle>
            <a:lvl1pPr algn="ctr" fontAlgn="auto">
              <a:spcBef>
                <a:spcPts val="0"/>
              </a:spcBef>
              <a:spcAft>
                <a:spcPts val="0"/>
              </a:spcAft>
              <a:defRPr sz="1000" smtClean="0">
                <a:solidFill>
                  <a:schemeClr val="tx1"/>
                </a:solidFill>
                <a:latin typeface="+mn-lt"/>
              </a:defRPr>
            </a:lvl1pPr>
          </a:lstStyle>
          <a:p>
            <a:pPr>
              <a:defRPr/>
            </a:pPr>
            <a:fld id="{2EDAC284-59FC-4EEB-A7F8-63017E0BC0CE}" type="slidenum">
              <a:rPr lang="en-US" smtClean="0"/>
              <a:pPr>
                <a:defRPr/>
              </a:pPr>
              <a:t>‹#›</a:t>
            </a:fld>
            <a:endParaRPr lang="en-US" dirty="0"/>
          </a:p>
        </p:txBody>
      </p:sp>
    </p:spTree>
    <p:extLst>
      <p:ext uri="{BB962C8B-B14F-4D97-AF65-F5344CB8AC3E}">
        <p14:creationId xmlns:p14="http://schemas.microsoft.com/office/powerpoint/2010/main" val="31884168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White Bkg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BA7D4AC-0CA5-4A05-832F-83A80410B500}"/>
              </a:ext>
            </a:extLst>
          </p:cNvPr>
          <p:cNvGraphicFramePr>
            <a:graphicFrameLocks noChangeAspect="1"/>
          </p:cNvGraphicFramePr>
          <p:nvPr userDrawn="1">
            <p:custDataLst>
              <p:tags r:id="rId2"/>
            </p:custDataLst>
            <p:extLst>
              <p:ext uri="{D42A27DB-BD31-4B8C-83A1-F6EECF244321}">
                <p14:modId xmlns:p14="http://schemas.microsoft.com/office/powerpoint/2010/main" val="21063893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think-cell Slide" r:id="rId5" imgW="216" imgH="216" progId="TCLayout.ActiveDocument.1">
                  <p:embed/>
                </p:oleObj>
              </mc:Choice>
              <mc:Fallback>
                <p:oleObj name="think-cell Slide" r:id="rId5" imgW="216" imgH="216" progId="TCLayout.ActiveDocument.1">
                  <p:embed/>
                  <p:pic>
                    <p:nvPicPr>
                      <p:cNvPr id="3" name="Object 2" hidden="1">
                        <a:extLst>
                          <a:ext uri="{FF2B5EF4-FFF2-40B4-BE49-F238E27FC236}">
                            <a16:creationId xmlns:a16="http://schemas.microsoft.com/office/drawing/2014/main" id="{CBA7D4AC-0CA5-4A05-832F-83A80410B50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E29DC04-696D-4AF1-A3D3-8A91C933A5C9}"/>
              </a:ext>
            </a:extLst>
          </p:cNvPr>
          <p:cNvSpPr/>
          <p:nvPr userDrawn="1">
            <p:custDataLst>
              <p:tags r:id="rId3"/>
            </p:custDataLst>
          </p:nvPr>
        </p:nvSpPr>
        <p:spPr bwMode="ltGray">
          <a:xfrm>
            <a:off x="0" y="0"/>
            <a:ext cx="158750" cy="158750"/>
          </a:xfrm>
          <a:prstGeom prst="rect">
            <a:avLst/>
          </a:prstGeom>
          <a:solidFill>
            <a:schemeClr val="accent1"/>
          </a:solidFill>
          <a:ln w="12700" cap="flat" cmpd="sng" algn="ctr">
            <a:noFill/>
            <a:prstDash val="solid"/>
            <a:round/>
            <a:headEnd type="none" w="sm" len="sm"/>
            <a:tailEnd type="none" w="sm" len="sm"/>
          </a:ln>
        </p:spPr>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Georgia" panose="02040502050405020303" pitchFamily="18" charset="0"/>
              <a:ea typeface="+mj-ea"/>
              <a:cs typeface="+mj-cs"/>
              <a:sym typeface="Georgia" panose="02040502050405020303" pitchFamily="18" charset="0"/>
            </a:endParaRPr>
          </a:p>
        </p:txBody>
      </p:sp>
      <p:sp>
        <p:nvSpPr>
          <p:cNvPr id="6" name="Title 1"/>
          <p:cNvSpPr>
            <a:spLocks noGrp="1"/>
          </p:cNvSpPr>
          <p:nvPr>
            <p:ph type="title"/>
          </p:nvPr>
        </p:nvSpPr>
        <p:spPr>
          <a:xfrm>
            <a:off x="285859" y="173060"/>
            <a:ext cx="8553341" cy="407438"/>
          </a:xfrm>
        </p:spPr>
        <p:txBody>
          <a:bodyPr/>
          <a:lstStyle>
            <a:lvl1pPr>
              <a:defRPr sz="2400"/>
            </a:lvl1pPr>
          </a:lstStyle>
          <a:p>
            <a:r>
              <a:rPr lang="en-US" dirty="0"/>
              <a:t>Click to edit Master title style</a:t>
            </a:r>
          </a:p>
        </p:txBody>
      </p:sp>
      <p:sp>
        <p:nvSpPr>
          <p:cNvPr id="7" name="Text Placeholder 4"/>
          <p:cNvSpPr>
            <a:spLocks noGrp="1"/>
          </p:cNvSpPr>
          <p:nvPr>
            <p:ph type="body" sz="quarter" idx="10"/>
          </p:nvPr>
        </p:nvSpPr>
        <p:spPr>
          <a:xfrm>
            <a:off x="292608" y="665870"/>
            <a:ext cx="8534400" cy="605358"/>
          </a:xfrm>
        </p:spPr>
        <p:txBody>
          <a:bodyPr/>
          <a:lstStyle>
            <a:lvl1pPr marL="0" indent="0">
              <a:buNone/>
              <a:defRPr>
                <a:solidFill>
                  <a:schemeClr val="bg2"/>
                </a:solidFill>
                <a:latin typeface="+mj-lt"/>
              </a:defRPr>
            </a:lvl1pPr>
            <a:lvl2pPr marL="457200" indent="0">
              <a:buNone/>
              <a:defRPr/>
            </a:lvl2pPr>
          </a:lstStyle>
          <a:p>
            <a:pPr lvl="0"/>
            <a:r>
              <a:rPr lang="en-US" dirty="0"/>
              <a:t>Edit Master text styles</a:t>
            </a:r>
          </a:p>
        </p:txBody>
      </p:sp>
      <p:sp>
        <p:nvSpPr>
          <p:cNvPr id="8" name="Slide Number Placeholder 9"/>
          <p:cNvSpPr>
            <a:spLocks noGrp="1"/>
          </p:cNvSpPr>
          <p:nvPr>
            <p:ph type="sldNum" sz="quarter" idx="4"/>
          </p:nvPr>
        </p:nvSpPr>
        <p:spPr>
          <a:xfrm>
            <a:off x="8621038" y="6469144"/>
            <a:ext cx="228600" cy="153888"/>
          </a:xfrm>
          <a:prstGeom prst="rect">
            <a:avLst/>
          </a:prstGeom>
        </p:spPr>
        <p:txBody>
          <a:bodyPr vert="horz" wrap="square" lIns="0" tIns="0" rIns="0" bIns="0" rtlCol="0" anchor="ctr">
            <a:spAutoFit/>
          </a:bodyPr>
          <a:lstStyle>
            <a:lvl1pPr algn="ctr" fontAlgn="auto">
              <a:spcBef>
                <a:spcPts val="0"/>
              </a:spcBef>
              <a:spcAft>
                <a:spcPts val="0"/>
              </a:spcAft>
              <a:defRPr sz="1000" smtClean="0">
                <a:solidFill>
                  <a:schemeClr val="tx1"/>
                </a:solidFill>
                <a:latin typeface="+mn-lt"/>
              </a:defRPr>
            </a:lvl1pPr>
          </a:lstStyle>
          <a:p>
            <a:pPr>
              <a:defRPr/>
            </a:pPr>
            <a:fld id="{2EDAC284-59FC-4EEB-A7F8-63017E0BC0CE}" type="slidenum">
              <a:rPr lang="en-US" smtClean="0"/>
              <a:pPr>
                <a:defRPr/>
              </a:pPr>
              <a:t>‹#›</a:t>
            </a:fld>
            <a:endParaRPr lang="en-US" dirty="0"/>
          </a:p>
        </p:txBody>
      </p:sp>
    </p:spTree>
    <p:extLst>
      <p:ext uri="{BB962C8B-B14F-4D97-AF65-F5344CB8AC3E}">
        <p14:creationId xmlns:p14="http://schemas.microsoft.com/office/powerpoint/2010/main" val="11725860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13848" t="23045" r="54437" b="22065"/>
          <a:stretch/>
        </p:blipFill>
        <p:spPr>
          <a:xfrm>
            <a:off x="2958172" y="1776047"/>
            <a:ext cx="3227657" cy="3305907"/>
          </a:xfrm>
          <a:prstGeom prst="rect">
            <a:avLst/>
          </a:prstGeom>
        </p:spPr>
      </p:pic>
      <p:sp>
        <p:nvSpPr>
          <p:cNvPr id="6" name="Slide Number Placeholder 9"/>
          <p:cNvSpPr>
            <a:spLocks noGrp="1"/>
          </p:cNvSpPr>
          <p:nvPr>
            <p:ph type="sldNum" sz="quarter" idx="4"/>
          </p:nvPr>
        </p:nvSpPr>
        <p:spPr>
          <a:xfrm>
            <a:off x="8621038" y="6469144"/>
            <a:ext cx="228600" cy="153888"/>
          </a:xfrm>
          <a:prstGeom prst="rect">
            <a:avLst/>
          </a:prstGeom>
        </p:spPr>
        <p:txBody>
          <a:bodyPr vert="horz" wrap="square" lIns="0" tIns="0" rIns="0" bIns="0" rtlCol="0" anchor="ctr">
            <a:spAutoFit/>
          </a:bodyPr>
          <a:lstStyle>
            <a:lvl1pPr algn="ctr" fontAlgn="auto">
              <a:spcBef>
                <a:spcPts val="0"/>
              </a:spcBef>
              <a:spcAft>
                <a:spcPts val="0"/>
              </a:spcAft>
              <a:defRPr sz="1000" smtClean="0">
                <a:solidFill>
                  <a:schemeClr val="tx1"/>
                </a:solidFill>
                <a:latin typeface="+mn-lt"/>
              </a:defRPr>
            </a:lvl1pPr>
          </a:lstStyle>
          <a:p>
            <a:pPr>
              <a:defRPr/>
            </a:pPr>
            <a:fld id="{2EDAC284-59FC-4EEB-A7F8-63017E0BC0CE}" type="slidenum">
              <a:rPr lang="en-US" smtClean="0"/>
              <a:pPr>
                <a:defRPr/>
              </a:pPr>
              <a:t>‹#›</a:t>
            </a:fld>
            <a:endParaRPr lang="en-US" dirty="0"/>
          </a:p>
        </p:txBody>
      </p:sp>
    </p:spTree>
    <p:extLst>
      <p:ext uri="{BB962C8B-B14F-4D97-AF65-F5344CB8AC3E}">
        <p14:creationId xmlns:p14="http://schemas.microsoft.com/office/powerpoint/2010/main" val="30097102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graphicFrame>
        <p:nvGraphicFramePr>
          <p:cNvPr id="3" name="Object 165" hidden="1"/>
          <p:cNvGraphicFramePr>
            <a:graphicFrameLocks noChangeAspect="1"/>
          </p:cNvGraphicFramePr>
          <p:nvPr>
            <p:custDataLst>
              <p:tags r:id="rId2"/>
            </p:custDataLst>
          </p:nvPr>
        </p:nvGraphicFramePr>
        <p:xfrm>
          <a:off x="1591" y="1595"/>
          <a:ext cx="1588" cy="1587"/>
        </p:xfrm>
        <a:graphic>
          <a:graphicData uri="http://schemas.openxmlformats.org/presentationml/2006/ole">
            <mc:AlternateContent xmlns:mc="http://schemas.openxmlformats.org/markup-compatibility/2006">
              <mc:Choice xmlns:v="urn:schemas-microsoft-com:vml" Requires="v">
                <p:oleObj spid="_x0000_s7170" name="think-cell Slide" r:id="rId4" imgW="360" imgH="360" progId="TCLayout.ActiveDocument.1">
                  <p:embed/>
                </p:oleObj>
              </mc:Choice>
              <mc:Fallback>
                <p:oleObj name="think-cell Slide" r:id="rId4" imgW="360" imgH="360" progId="TCLayout.ActiveDocument.1">
                  <p:embed/>
                  <p:pic>
                    <p:nvPicPr>
                      <p:cNvPr id="3" name="Object 16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1" y="1595"/>
                        <a:ext cx="1588"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p:nvSpPr>
        <p:spPr>
          <a:xfrm>
            <a:off x="0" y="3"/>
            <a:ext cx="9144000" cy="59499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pic>
        <p:nvPicPr>
          <p:cNvPr id="5" name="Picture 11" descr="Picture 50.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7514" y="6143628"/>
            <a:ext cx="552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dirty="0"/>
              <a:t>Click to edit Master title style</a:t>
            </a:r>
          </a:p>
        </p:txBody>
      </p:sp>
      <p:sp>
        <p:nvSpPr>
          <p:cNvPr id="6" name="Footer Placeholder 4"/>
          <p:cNvSpPr>
            <a:spLocks noGrp="1"/>
          </p:cNvSpPr>
          <p:nvPr>
            <p:ph type="ftr" sz="quarter" idx="10"/>
          </p:nvPr>
        </p:nvSpPr>
        <p:spPr>
          <a:xfrm>
            <a:off x="3608392" y="6511929"/>
            <a:ext cx="4740276" cy="138113"/>
          </a:xfrm>
          <a:prstGeom prst="rect">
            <a:avLst/>
          </a:prstGeom>
        </p:spPr>
        <p:txBody>
          <a:bodyPr/>
          <a:lstStyle>
            <a:lvl1pPr algn="r">
              <a:defRPr sz="818">
                <a:solidFill>
                  <a:schemeClr val="tx1"/>
                </a:solidFill>
                <a:latin typeface="Arial" charset="0"/>
                <a:cs typeface="+mn-cs"/>
              </a:defRPr>
            </a:lvl1pPr>
          </a:lstStyle>
          <a:p>
            <a:pPr>
              <a:defRPr/>
            </a:pPr>
            <a:r>
              <a:rPr lang="en-US"/>
              <a:t>Your Project Name Here</a:t>
            </a:r>
            <a:endParaRPr lang="en-US" dirty="0"/>
          </a:p>
        </p:txBody>
      </p:sp>
      <p:sp>
        <p:nvSpPr>
          <p:cNvPr id="7" name="Slide Number Placeholder 9"/>
          <p:cNvSpPr>
            <a:spLocks noGrp="1"/>
          </p:cNvSpPr>
          <p:nvPr>
            <p:ph type="sldNum" sz="quarter" idx="11"/>
          </p:nvPr>
        </p:nvSpPr>
        <p:spPr/>
        <p:txBody>
          <a:bodyPr/>
          <a:lstStyle>
            <a:lvl1pPr>
              <a:defRPr>
                <a:solidFill>
                  <a:schemeClr val="tx1"/>
                </a:solidFill>
              </a:defRPr>
            </a:lvl1pPr>
          </a:lstStyle>
          <a:p>
            <a:fld id="{639BA155-BAEA-43B3-8A7E-BDAAE65E6FE5}" type="slidenum">
              <a:rPr lang="en-US" altLang="en-US"/>
              <a:pPr/>
              <a:t>‹#›</a:t>
            </a:fld>
            <a:endParaRPr lang="en-US" altLang="en-US" dirty="0"/>
          </a:p>
        </p:txBody>
      </p:sp>
    </p:spTree>
    <p:extLst>
      <p:ext uri="{BB962C8B-B14F-4D97-AF65-F5344CB8AC3E}">
        <p14:creationId xmlns:p14="http://schemas.microsoft.com/office/powerpoint/2010/main" val="41717427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Title and Content_no bullets">
    <p:spTree>
      <p:nvGrpSpPr>
        <p:cNvPr id="1" name=""/>
        <p:cNvGrpSpPr/>
        <p:nvPr/>
      </p:nvGrpSpPr>
      <p:grpSpPr>
        <a:xfrm>
          <a:off x="0" y="0"/>
          <a:ext cx="0" cy="0"/>
          <a:chOff x="0" y="0"/>
          <a:chExt cx="0" cy="0"/>
        </a:xfrm>
      </p:grpSpPr>
      <p:graphicFrame>
        <p:nvGraphicFramePr>
          <p:cNvPr id="4" name="Object 165" hidden="1"/>
          <p:cNvGraphicFramePr>
            <a:graphicFrameLocks noChangeAspect="1"/>
          </p:cNvGraphicFramePr>
          <p:nvPr>
            <p:custDataLst>
              <p:tags r:id="rId2"/>
            </p:custDataLst>
          </p:nvPr>
        </p:nvGraphicFramePr>
        <p:xfrm>
          <a:off x="1591" y="1595"/>
          <a:ext cx="1588" cy="1587"/>
        </p:xfrm>
        <a:graphic>
          <a:graphicData uri="http://schemas.openxmlformats.org/presentationml/2006/ole">
            <mc:AlternateContent xmlns:mc="http://schemas.openxmlformats.org/markup-compatibility/2006">
              <mc:Choice xmlns:v="urn:schemas-microsoft-com:vml" Requires="v">
                <p:oleObj spid="_x0000_s8194" name="think-cell Slide" r:id="rId4" imgW="360" imgH="360" progId="TCLayout.ActiveDocument.1">
                  <p:embed/>
                </p:oleObj>
              </mc:Choice>
              <mc:Fallback>
                <p:oleObj name="think-cell Slide" r:id="rId4" imgW="360" imgH="360" progId="TCLayout.ActiveDocument.1">
                  <p:embed/>
                  <p:pic>
                    <p:nvPicPr>
                      <p:cNvPr id="4" name="Object 16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1" y="1595"/>
                        <a:ext cx="1588"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0" y="3"/>
            <a:ext cx="9144000" cy="59499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11" descr="Picture 50.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7514" y="6143628"/>
            <a:ext cx="5524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a:xfrm>
            <a:off x="0" y="3"/>
            <a:ext cx="9144000" cy="59499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p:txBody>
          <a:bodyPr/>
          <a:lstStyle>
            <a:lvl1pPr>
              <a:defRPr>
                <a:solidFill>
                  <a:schemeClr val="accent3"/>
                </a:solidFill>
              </a:defRPr>
            </a:lvl1pPr>
          </a:lstStyle>
          <a:p>
            <a:r>
              <a:rPr lang="en-US" dirty="0"/>
              <a:t>Click to edit Master title style</a:t>
            </a:r>
          </a:p>
        </p:txBody>
      </p:sp>
      <p:sp>
        <p:nvSpPr>
          <p:cNvPr id="3" name="Content Placeholder 2"/>
          <p:cNvSpPr>
            <a:spLocks noGrp="1"/>
          </p:cNvSpPr>
          <p:nvPr>
            <p:ph idx="1"/>
          </p:nvPr>
        </p:nvSpPr>
        <p:spPr>
          <a:xfrm>
            <a:off x="461961" y="1327641"/>
            <a:ext cx="8208964" cy="1406667"/>
          </a:xfrm>
        </p:spPr>
        <p:txBody>
          <a:bodyPr/>
          <a:lstStyle>
            <a:lvl1pPr>
              <a:lnSpc>
                <a:spcPct val="95000"/>
              </a:lnSpc>
              <a:defRPr sz="2182" b="0">
                <a:latin typeface="+mn-lt"/>
              </a:defRPr>
            </a:lvl1pPr>
            <a:lvl2pPr marL="0" indent="0">
              <a:lnSpc>
                <a:spcPct val="95000"/>
              </a:lnSpc>
              <a:buNone/>
              <a:defRPr sz="1182">
                <a:latin typeface="+mn-lt"/>
              </a:defRPr>
            </a:lvl2pPr>
            <a:lvl3pPr marL="313188" indent="-157317">
              <a:lnSpc>
                <a:spcPct val="90000"/>
              </a:lnSpc>
              <a:buFont typeface="Arial" pitchFamily="34" charset="0"/>
              <a:buChar char="•"/>
              <a:defRPr sz="1091">
                <a:latin typeface="+mn-lt"/>
              </a:defRPr>
            </a:lvl3pPr>
            <a:lvl4pPr>
              <a:lnSpc>
                <a:spcPct val="90000"/>
              </a:lnSpc>
              <a:buFont typeface="Segoe UI" pitchFamily="34" charset="0"/>
              <a:buChar char="–"/>
              <a:defRPr sz="1091">
                <a:latin typeface="+mn-lt"/>
              </a:defRPr>
            </a:lvl4pPr>
            <a:lvl5pPr>
              <a:lnSpc>
                <a:spcPct val="90000"/>
              </a:lnSpc>
              <a:buFont typeface="Arial" pitchFamily="34" charset="0"/>
              <a:buChar char="•"/>
              <a:defRPr sz="1091">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p:cNvSpPr>
            <a:spLocks noGrp="1"/>
          </p:cNvSpPr>
          <p:nvPr>
            <p:ph type="ftr" sz="quarter" idx="10"/>
          </p:nvPr>
        </p:nvSpPr>
        <p:spPr>
          <a:xfrm>
            <a:off x="3608392" y="6511929"/>
            <a:ext cx="4740276" cy="138113"/>
          </a:xfrm>
          <a:prstGeom prst="rect">
            <a:avLst/>
          </a:prstGeom>
        </p:spPr>
        <p:txBody>
          <a:bodyPr/>
          <a:lstStyle>
            <a:lvl1pPr algn="r">
              <a:defRPr sz="818">
                <a:solidFill>
                  <a:schemeClr val="tx1"/>
                </a:solidFill>
                <a:latin typeface="Arial" charset="0"/>
                <a:cs typeface="+mn-cs"/>
              </a:defRPr>
            </a:lvl1pPr>
          </a:lstStyle>
          <a:p>
            <a:pPr>
              <a:defRPr/>
            </a:pPr>
            <a:r>
              <a:rPr lang="en-US"/>
              <a:t>Your Project Name Here</a:t>
            </a:r>
            <a:endParaRPr lang="en-US" dirty="0"/>
          </a:p>
        </p:txBody>
      </p:sp>
      <p:sp>
        <p:nvSpPr>
          <p:cNvPr id="9" name="Slide Number Placeholder 9"/>
          <p:cNvSpPr>
            <a:spLocks noGrp="1"/>
          </p:cNvSpPr>
          <p:nvPr>
            <p:ph type="sldNum" sz="quarter" idx="11"/>
          </p:nvPr>
        </p:nvSpPr>
        <p:spPr/>
        <p:txBody>
          <a:bodyPr/>
          <a:lstStyle>
            <a:lvl1pPr>
              <a:defRPr>
                <a:solidFill>
                  <a:schemeClr val="tx1"/>
                </a:solidFill>
              </a:defRPr>
            </a:lvl1pPr>
          </a:lstStyle>
          <a:p>
            <a:fld id="{CC505A18-7493-4301-AAE9-66BAD07E9D12}" type="slidenum">
              <a:rPr lang="en-US" altLang="en-US"/>
              <a:pPr/>
              <a:t>‹#›</a:t>
            </a:fld>
            <a:endParaRPr lang="en-US" altLang="en-US" dirty="0"/>
          </a:p>
        </p:txBody>
      </p:sp>
    </p:spTree>
    <p:extLst>
      <p:ext uri="{BB962C8B-B14F-4D97-AF65-F5344CB8AC3E}">
        <p14:creationId xmlns:p14="http://schemas.microsoft.com/office/powerpoint/2010/main" val="39352322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1964" y="1316567"/>
            <a:ext cx="8213725" cy="1901375"/>
          </a:xfrm>
        </p:spPr>
        <p:txBody>
          <a:bodyPr/>
          <a:lstStyle>
            <a:lvl1pPr>
              <a:spcBef>
                <a:spcPts val="450"/>
              </a:spcBef>
              <a:defRPr/>
            </a:lvl1pPr>
            <a:lvl2pPr>
              <a:spcBef>
                <a:spcPts val="450"/>
              </a:spcBef>
              <a:defRPr/>
            </a:lvl2pPr>
            <a:lvl3pPr>
              <a:spcBef>
                <a:spcPts val="450"/>
              </a:spcBef>
              <a:defRPr/>
            </a:lvl3pPr>
            <a:lvl4pPr>
              <a:spcBef>
                <a:spcPts val="450"/>
              </a:spcBef>
              <a:defRPr/>
            </a:lvl4pPr>
            <a:lvl5pPr>
              <a:spcBef>
                <a:spcPts val="45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CCB85-F6C7-4F3B-A633-4DE67503342F}" type="datetime4">
              <a:rPr lang="en-US" smtClean="0"/>
              <a:t>April 18, 2022</a:t>
            </a:fld>
            <a:endParaRPr lang="en-US" dirty="0"/>
          </a:p>
        </p:txBody>
      </p:sp>
      <p:sp>
        <p:nvSpPr>
          <p:cNvPr id="5" name="Footer Placeholder 4"/>
          <p:cNvSpPr>
            <a:spLocks noGrp="1"/>
          </p:cNvSpPr>
          <p:nvPr>
            <p:ph type="ftr" sz="quarter" idx="11"/>
          </p:nvPr>
        </p:nvSpPr>
        <p:spPr/>
        <p:txBody>
          <a:bodyPr/>
          <a:lstStyle/>
          <a:p>
            <a:r>
              <a:rPr lang="en-US"/>
              <a:t>Your Project Name Here</a:t>
            </a:r>
            <a:endParaRPr lang="en-US" dirty="0"/>
          </a:p>
        </p:txBody>
      </p:sp>
      <p:sp>
        <p:nvSpPr>
          <p:cNvPr id="6" name="Slide Number Placeholder 5"/>
          <p:cNvSpPr>
            <a:spLocks noGrp="1"/>
          </p:cNvSpPr>
          <p:nvPr>
            <p:ph type="sldNum" sz="quarter" idx="12"/>
          </p:nvPr>
        </p:nvSpPr>
        <p:spPr/>
        <p:txBody>
          <a:bodyPr/>
          <a:lstStyle/>
          <a:p>
            <a:fld id="{2CCF4EB1-5605-6046-99F2-6D0153421C71}" type="slidenum">
              <a:rPr lang="en-US" smtClean="0"/>
              <a:pPr/>
              <a:t>‹#›</a:t>
            </a:fld>
            <a:endParaRPr lang="en-US" dirty="0"/>
          </a:p>
        </p:txBody>
      </p:sp>
    </p:spTree>
    <p:extLst>
      <p:ext uri="{BB962C8B-B14F-4D97-AF65-F5344CB8AC3E}">
        <p14:creationId xmlns:p14="http://schemas.microsoft.com/office/powerpoint/2010/main" val="53494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w/ vertical column">
    <p:spTree>
      <p:nvGrpSpPr>
        <p:cNvPr id="1" name=""/>
        <p:cNvGrpSpPr/>
        <p:nvPr/>
      </p:nvGrpSpPr>
      <p:grpSpPr>
        <a:xfrm>
          <a:off x="0" y="0"/>
          <a:ext cx="0" cy="0"/>
          <a:chOff x="0" y="0"/>
          <a:chExt cx="0" cy="0"/>
        </a:xfrm>
      </p:grpSpPr>
      <p:sp>
        <p:nvSpPr>
          <p:cNvPr id="4" name="Rectangle 3"/>
          <p:cNvSpPr/>
          <p:nvPr userDrawn="1"/>
        </p:nvSpPr>
        <p:spPr>
          <a:xfrm rot="5400000">
            <a:off x="-2897981" y="2897981"/>
            <a:ext cx="6858000" cy="1062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err="1"/>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3213" y="6175375"/>
            <a:ext cx="4556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p:nvPr>
        </p:nvSpPr>
        <p:spPr>
          <a:xfrm>
            <a:off x="1192838" y="403226"/>
            <a:ext cx="7498080" cy="457200"/>
          </a:xfrm>
        </p:spPr>
        <p:txBody>
          <a:bodyPr/>
          <a:lstStyle/>
          <a:p>
            <a:r>
              <a:rPr lang="en-US"/>
              <a:t>Click to edit Master title style</a:t>
            </a:r>
            <a:endParaRPr lang="en-US" dirty="0"/>
          </a:p>
        </p:txBody>
      </p:sp>
      <p:sp>
        <p:nvSpPr>
          <p:cNvPr id="12" name="Content Placeholder 8"/>
          <p:cNvSpPr>
            <a:spLocks noGrp="1"/>
          </p:cNvSpPr>
          <p:nvPr>
            <p:ph sz="quarter" idx="13"/>
          </p:nvPr>
        </p:nvSpPr>
        <p:spPr>
          <a:xfrm>
            <a:off x="1192839" y="1009650"/>
            <a:ext cx="7490786" cy="4933951"/>
          </a:xfrm>
        </p:spPr>
        <p:txBody>
          <a:bodyPr/>
          <a:lstStyle>
            <a:lvl1pPr>
              <a:defRPr/>
            </a:lvl1pPr>
            <a:lvl2pPr marL="795245" indent="-331749">
              <a:buFont typeface="Tahoma" pitchFamily="34" charset="0"/>
              <a:buChar char="–"/>
              <a:defRPr/>
            </a:lvl2pPr>
            <a:lvl3pPr marL="1139692" indent="-225399">
              <a:buFont typeface="Arial" pitchFamily="34" charset="0"/>
              <a:buChar char="•"/>
              <a:defRPr/>
            </a:lvl3pPr>
            <a:lvl4pPr marL="1484140" indent="-225399">
              <a:buFont typeface="Tahoma" pitchFamily="34" charset="0"/>
              <a:buChar char="–"/>
              <a:defRPr/>
            </a:lvl4pPr>
            <a:lvl5pPr marL="1828586" indent="-225399">
              <a:buFont typeface="Segoe UI" pitchFamily="34" charset="0"/>
              <a:buChar char="»"/>
              <a:defRPr/>
            </a:lvl5pPr>
          </a:lstStyle>
          <a:p>
            <a:pPr lvl="0"/>
            <a:r>
              <a:rPr lang="en-US"/>
              <a:t>Click to edit Master text styles</a:t>
            </a:r>
          </a:p>
        </p:txBody>
      </p:sp>
      <p:sp>
        <p:nvSpPr>
          <p:cNvPr id="6" name="Footer Placeholder 2"/>
          <p:cNvSpPr>
            <a:spLocks noGrp="1"/>
          </p:cNvSpPr>
          <p:nvPr>
            <p:ph type="ftr" sz="quarter" idx="14"/>
          </p:nvPr>
        </p:nvSpPr>
        <p:spPr/>
        <p:txBody>
          <a:bodyPr/>
          <a:lstStyle>
            <a:lvl1pPr>
              <a:defRPr/>
            </a:lvl1pPr>
          </a:lstStyle>
          <a:p>
            <a:pPr>
              <a:defRPr/>
            </a:pPr>
            <a:r>
              <a:rPr lang="en-US"/>
              <a:t>Your Project Name Here</a:t>
            </a:r>
          </a:p>
        </p:txBody>
      </p:sp>
      <p:sp>
        <p:nvSpPr>
          <p:cNvPr id="7" name="Slide Number Placeholder 3"/>
          <p:cNvSpPr>
            <a:spLocks noGrp="1"/>
          </p:cNvSpPr>
          <p:nvPr>
            <p:ph type="sldNum" sz="quarter" idx="15"/>
          </p:nvPr>
        </p:nvSpPr>
        <p:spPr/>
        <p:txBody>
          <a:bodyPr/>
          <a:lstStyle>
            <a:lvl1pPr>
              <a:defRPr/>
            </a:lvl1pPr>
          </a:lstStyle>
          <a:p>
            <a:fld id="{F7E70F3A-091C-4816-956C-AB143D99994E}" type="slidenum">
              <a:rPr lang="en-US" altLang="en-US"/>
              <a:pPr/>
              <a:t>‹#›</a:t>
            </a:fld>
            <a:endParaRPr lang="en-US" altLang="en-US"/>
          </a:p>
        </p:txBody>
      </p:sp>
      <p:sp>
        <p:nvSpPr>
          <p:cNvPr id="8" name="Date Placeholder 4"/>
          <p:cNvSpPr>
            <a:spLocks noGrp="1"/>
          </p:cNvSpPr>
          <p:nvPr>
            <p:ph type="dt" sz="half" idx="16"/>
          </p:nvPr>
        </p:nvSpPr>
        <p:spPr/>
        <p:txBody>
          <a:bodyPr/>
          <a:lstStyle>
            <a:lvl1pPr>
              <a:defRPr/>
            </a:lvl1pPr>
          </a:lstStyle>
          <a:p>
            <a:fld id="{8FD73137-C95C-441C-89D9-433E15B35134}" type="datetime4">
              <a:rPr lang="en-US" altLang="en-US" smtClean="0"/>
              <a:t>April 18, 2022</a:t>
            </a:fld>
            <a:endParaRPr lang="en-US" altLang="en-US"/>
          </a:p>
        </p:txBody>
      </p:sp>
    </p:spTree>
    <p:extLst>
      <p:ext uri="{BB962C8B-B14F-4D97-AF65-F5344CB8AC3E}">
        <p14:creationId xmlns:p14="http://schemas.microsoft.com/office/powerpoint/2010/main" val="402140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59436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err="1"/>
          </a:p>
        </p:txBody>
      </p:sp>
      <p:sp>
        <p:nvSpPr>
          <p:cNvPr id="4" name="Rectangle 3"/>
          <p:cNvSpPr/>
          <p:nvPr userDrawn="1"/>
        </p:nvSpPr>
        <p:spPr>
          <a:xfrm>
            <a:off x="0" y="0"/>
            <a:ext cx="9144000" cy="5943600"/>
          </a:xfrm>
          <a:prstGeom prst="rect">
            <a:avLst/>
          </a:prstGeom>
          <a:solidFill>
            <a:srgbClr val="CCD3E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lgn="ctr">
              <a:defRPr/>
            </a:pPr>
            <a:endParaRPr lang="en-US">
              <a:solidFill>
                <a:srgbClr val="FFFFFF"/>
              </a:solidFill>
              <a:ea typeface="Geneva" pitchFamily="-109" charset="-128"/>
            </a:endParaRPr>
          </a:p>
        </p:txBody>
      </p:sp>
      <p:sp>
        <p:nvSpPr>
          <p:cNvPr id="5" name="Rectangle 4"/>
          <p:cNvSpPr/>
          <p:nvPr userDrawn="1"/>
        </p:nvSpPr>
        <p:spPr>
          <a:xfrm>
            <a:off x="0" y="2436813"/>
            <a:ext cx="7292975" cy="3506787"/>
          </a:xfrm>
          <a:prstGeom prst="rect">
            <a:avLst/>
          </a:prstGeom>
          <a:solidFill>
            <a:srgbClr val="E6E9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lgn="ctr">
              <a:defRPr/>
            </a:pPr>
            <a:endParaRPr lang="en-US">
              <a:solidFill>
                <a:srgbClr val="FFFFFF"/>
              </a:solidFill>
              <a:ea typeface="Geneva" pitchFamily="-109" charset="-128"/>
            </a:endParaRPr>
          </a:p>
        </p:txBody>
      </p:sp>
      <p:pic>
        <p:nvPicPr>
          <p:cNvPr id="6"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3213" y="6175375"/>
            <a:ext cx="4556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457200" y="2446337"/>
            <a:ext cx="6819900" cy="2994025"/>
          </a:xfrm>
        </p:spPr>
        <p:txBody>
          <a:bodyPr>
            <a:noAutofit/>
          </a:bodyPr>
          <a:lstStyle>
            <a:lvl1pPr algn="l">
              <a:defRPr sz="3600" b="0" cap="none">
                <a:solidFill>
                  <a:schemeClr val="accent3"/>
                </a:solidFill>
              </a:defRPr>
            </a:lvl1pPr>
          </a:lstStyle>
          <a:p>
            <a:r>
              <a:rPr lang="en-US"/>
              <a:t>Click to edit Master title style</a:t>
            </a:r>
            <a:endParaRPr lang="en-US" dirty="0"/>
          </a:p>
        </p:txBody>
      </p:sp>
      <p:sp>
        <p:nvSpPr>
          <p:cNvPr id="7" name="Footer Placeholder 2"/>
          <p:cNvSpPr>
            <a:spLocks noGrp="1"/>
          </p:cNvSpPr>
          <p:nvPr>
            <p:ph type="ftr" sz="quarter" idx="10"/>
          </p:nvPr>
        </p:nvSpPr>
        <p:spPr/>
        <p:txBody>
          <a:bodyPr/>
          <a:lstStyle>
            <a:lvl1pPr>
              <a:defRPr/>
            </a:lvl1pPr>
          </a:lstStyle>
          <a:p>
            <a:pPr>
              <a:defRPr/>
            </a:pPr>
            <a:r>
              <a:rPr lang="en-US"/>
              <a:t>Your Project Name Here</a:t>
            </a:r>
          </a:p>
        </p:txBody>
      </p:sp>
      <p:sp>
        <p:nvSpPr>
          <p:cNvPr id="9" name="Slide Number Placeholder 3"/>
          <p:cNvSpPr>
            <a:spLocks noGrp="1"/>
          </p:cNvSpPr>
          <p:nvPr>
            <p:ph type="sldNum" sz="quarter" idx="11"/>
          </p:nvPr>
        </p:nvSpPr>
        <p:spPr/>
        <p:txBody>
          <a:bodyPr/>
          <a:lstStyle>
            <a:lvl1pPr>
              <a:defRPr/>
            </a:lvl1pPr>
          </a:lstStyle>
          <a:p>
            <a:fld id="{E7CB80AC-62E2-417B-BF2C-E99828BC3CF4}" type="slidenum">
              <a:rPr lang="en-US" altLang="en-US"/>
              <a:pPr/>
              <a:t>‹#›</a:t>
            </a:fld>
            <a:endParaRPr lang="en-US" altLang="en-US"/>
          </a:p>
        </p:txBody>
      </p:sp>
      <p:sp>
        <p:nvSpPr>
          <p:cNvPr id="10" name="Date Placeholder 4"/>
          <p:cNvSpPr>
            <a:spLocks noGrp="1"/>
          </p:cNvSpPr>
          <p:nvPr>
            <p:ph type="dt" sz="half" idx="12"/>
          </p:nvPr>
        </p:nvSpPr>
        <p:spPr/>
        <p:txBody>
          <a:bodyPr/>
          <a:lstStyle>
            <a:lvl1pPr>
              <a:defRPr/>
            </a:lvl1pPr>
          </a:lstStyle>
          <a:p>
            <a:fld id="{CD71BD2C-7ED3-4894-8014-6D0DBDAC340F}" type="datetime4">
              <a:rPr lang="en-US" altLang="en-US" smtClean="0"/>
              <a:t>April 18, 2022</a:t>
            </a:fld>
            <a:endParaRPr lang="en-US" altLang="en-US"/>
          </a:p>
        </p:txBody>
      </p:sp>
    </p:spTree>
    <p:extLst>
      <p:ext uri="{BB962C8B-B14F-4D97-AF65-F5344CB8AC3E}">
        <p14:creationId xmlns:p14="http://schemas.microsoft.com/office/powerpoint/2010/main" val="416528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userDrawn="1"/>
        </p:nvSpPr>
        <p:spPr>
          <a:xfrm>
            <a:off x="0" y="59436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err="1"/>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3213" y="6175375"/>
            <a:ext cx="4556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6" name="Content Placeholder 8"/>
          <p:cNvSpPr>
            <a:spLocks noGrp="1"/>
          </p:cNvSpPr>
          <p:nvPr>
            <p:ph sz="quarter" idx="13"/>
          </p:nvPr>
        </p:nvSpPr>
        <p:spPr>
          <a:xfrm>
            <a:off x="457200" y="1009650"/>
            <a:ext cx="3931920" cy="4933951"/>
          </a:xfrm>
        </p:spPr>
        <p:txBody>
          <a:bodyPr>
            <a:normAutofit/>
          </a:bodyPr>
          <a:lstStyle>
            <a:lvl1pPr marL="341273" marR="0" indent="-341273" algn="l" defTabSz="914293" rtl="0" eaLnBrk="1" fontAlgn="base" latinLnBrk="0" hangingPunct="1">
              <a:lnSpc>
                <a:spcPct val="100000"/>
              </a:lnSpc>
              <a:spcBef>
                <a:spcPts val="1200"/>
              </a:spcBef>
              <a:spcAft>
                <a:spcPts val="600"/>
              </a:spcAft>
              <a:buClrTx/>
              <a:buSzTx/>
              <a:buFont typeface="Arial" pitchFamily="34" charset="0"/>
              <a:buChar char="•"/>
              <a:tabLst/>
              <a:defRPr sz="1600"/>
            </a:lvl1pPr>
            <a:lvl2pPr marL="795245" indent="-331749">
              <a:buFont typeface="Tahoma" pitchFamily="34" charset="0"/>
              <a:buChar char="–"/>
              <a:defRPr/>
            </a:lvl2pPr>
            <a:lvl3pPr marL="1139692" indent="-225399">
              <a:buFont typeface="Arial" pitchFamily="34" charset="0"/>
              <a:buChar char="•"/>
              <a:defRPr/>
            </a:lvl3pPr>
            <a:lvl4pPr marL="1484140" indent="-225399">
              <a:buFont typeface="Tahoma" pitchFamily="34" charset="0"/>
              <a:buChar char="–"/>
              <a:defRPr/>
            </a:lvl4pPr>
            <a:lvl5pPr marL="1828586" indent="-225399">
              <a:buFont typeface="Segoe UI" pitchFamily="34" charset="0"/>
              <a:buChar char="»"/>
              <a:defRPr/>
            </a:lvl5pPr>
          </a:lstStyle>
          <a:p>
            <a:pPr lvl="0"/>
            <a:r>
              <a:rPr lang="en-US"/>
              <a:t>Click to edit Master text styles</a:t>
            </a:r>
          </a:p>
        </p:txBody>
      </p:sp>
      <p:sp>
        <p:nvSpPr>
          <p:cNvPr id="7" name="Content Placeholder 8"/>
          <p:cNvSpPr>
            <a:spLocks noGrp="1"/>
          </p:cNvSpPr>
          <p:nvPr>
            <p:ph sz="quarter" idx="27"/>
          </p:nvPr>
        </p:nvSpPr>
        <p:spPr>
          <a:xfrm>
            <a:off x="4754880" y="1009650"/>
            <a:ext cx="3931920" cy="4933951"/>
          </a:xfrm>
        </p:spPr>
        <p:txBody>
          <a:bodyPr>
            <a:normAutofit/>
          </a:bodyPr>
          <a:lstStyle>
            <a:lvl1pPr marL="341273" marR="0" indent="-341273" algn="l" defTabSz="914293" rtl="0" eaLnBrk="1" fontAlgn="base" latinLnBrk="0" hangingPunct="1">
              <a:lnSpc>
                <a:spcPct val="100000"/>
              </a:lnSpc>
              <a:spcBef>
                <a:spcPts val="1200"/>
              </a:spcBef>
              <a:spcAft>
                <a:spcPts val="600"/>
              </a:spcAft>
              <a:buClrTx/>
              <a:buSzTx/>
              <a:buFont typeface="Arial" pitchFamily="34" charset="0"/>
              <a:buChar char="•"/>
              <a:tabLst/>
              <a:defRPr sz="1600"/>
            </a:lvl1pPr>
            <a:lvl2pPr marL="795245" indent="-331749">
              <a:buFont typeface="Tahoma" pitchFamily="34" charset="0"/>
              <a:buChar char="–"/>
              <a:defRPr/>
            </a:lvl2pPr>
            <a:lvl3pPr marL="1139692" indent="-225399">
              <a:buFont typeface="Arial" pitchFamily="34" charset="0"/>
              <a:buChar char="•"/>
              <a:defRPr/>
            </a:lvl3pPr>
            <a:lvl4pPr marL="1484140" indent="-225399">
              <a:buFont typeface="Tahoma" pitchFamily="34" charset="0"/>
              <a:buChar char="–"/>
              <a:defRPr/>
            </a:lvl4pPr>
            <a:lvl5pPr marL="1828586" indent="-225399">
              <a:buFont typeface="Segoe UI" pitchFamily="34" charset="0"/>
              <a:buChar char="»"/>
              <a:defRPr/>
            </a:lvl5pPr>
          </a:lstStyle>
          <a:p>
            <a:pPr lvl="0"/>
            <a:r>
              <a:rPr lang="en-US"/>
              <a:t>Click to edit Master text styles</a:t>
            </a:r>
          </a:p>
        </p:txBody>
      </p:sp>
      <p:sp>
        <p:nvSpPr>
          <p:cNvPr id="9" name="Footer Placeholder 2"/>
          <p:cNvSpPr>
            <a:spLocks noGrp="1"/>
          </p:cNvSpPr>
          <p:nvPr>
            <p:ph type="ftr" sz="quarter" idx="28"/>
          </p:nvPr>
        </p:nvSpPr>
        <p:spPr/>
        <p:txBody>
          <a:bodyPr/>
          <a:lstStyle>
            <a:lvl1pPr>
              <a:defRPr/>
            </a:lvl1pPr>
          </a:lstStyle>
          <a:p>
            <a:pPr>
              <a:defRPr/>
            </a:pPr>
            <a:r>
              <a:rPr lang="en-US"/>
              <a:t>Your Project Name Here</a:t>
            </a:r>
          </a:p>
        </p:txBody>
      </p:sp>
      <p:sp>
        <p:nvSpPr>
          <p:cNvPr id="10" name="Slide Number Placeholder 3"/>
          <p:cNvSpPr>
            <a:spLocks noGrp="1"/>
          </p:cNvSpPr>
          <p:nvPr>
            <p:ph type="sldNum" sz="quarter" idx="29"/>
          </p:nvPr>
        </p:nvSpPr>
        <p:spPr/>
        <p:txBody>
          <a:bodyPr/>
          <a:lstStyle>
            <a:lvl1pPr>
              <a:defRPr/>
            </a:lvl1pPr>
          </a:lstStyle>
          <a:p>
            <a:fld id="{69EC2D77-DE4E-4068-B139-C35B7D4FCAB1}" type="slidenum">
              <a:rPr lang="en-US" altLang="en-US"/>
              <a:pPr/>
              <a:t>‹#›</a:t>
            </a:fld>
            <a:endParaRPr lang="en-US" altLang="en-US"/>
          </a:p>
        </p:txBody>
      </p:sp>
      <p:sp>
        <p:nvSpPr>
          <p:cNvPr id="11" name="Date Placeholder 4"/>
          <p:cNvSpPr>
            <a:spLocks noGrp="1"/>
          </p:cNvSpPr>
          <p:nvPr>
            <p:ph type="dt" sz="half" idx="30"/>
          </p:nvPr>
        </p:nvSpPr>
        <p:spPr/>
        <p:txBody>
          <a:bodyPr/>
          <a:lstStyle>
            <a:lvl1pPr>
              <a:defRPr/>
            </a:lvl1pPr>
          </a:lstStyle>
          <a:p>
            <a:fld id="{AC85A28E-6833-4253-ACF1-58E7076772D6}" type="datetime4">
              <a:rPr lang="en-US" altLang="en-US" smtClean="0"/>
              <a:t>April 18, 2022</a:t>
            </a:fld>
            <a:endParaRPr lang="en-US" altLang="en-US"/>
          </a:p>
        </p:txBody>
      </p:sp>
    </p:spTree>
    <p:extLst>
      <p:ext uri="{BB962C8B-B14F-4D97-AF65-F5344CB8AC3E}">
        <p14:creationId xmlns:p14="http://schemas.microsoft.com/office/powerpoint/2010/main" val="412865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p:cNvSpPr/>
          <p:nvPr userDrawn="1"/>
        </p:nvSpPr>
        <p:spPr>
          <a:xfrm>
            <a:off x="0" y="59436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err="1"/>
          </a:p>
        </p:txBody>
      </p:sp>
      <p:pic>
        <p:nvPicPr>
          <p:cNvPr id="11"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3213" y="6175375"/>
            <a:ext cx="4556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14"/>
          <p:cNvSpPr>
            <a:spLocks noGrp="1"/>
          </p:cNvSpPr>
          <p:nvPr>
            <p:ph type="body" sz="quarter" idx="14"/>
          </p:nvPr>
        </p:nvSpPr>
        <p:spPr>
          <a:xfrm>
            <a:off x="457200" y="1005936"/>
            <a:ext cx="3931920" cy="320040"/>
          </a:xfrm>
          <a:prstGeom prst="rect">
            <a:avLst/>
          </a:prstGeom>
        </p:spPr>
        <p:txBody>
          <a:bodyPr anchor="b">
            <a:noAutofit/>
          </a:bodyPr>
          <a:lstStyle>
            <a:lvl1pPr marL="0" indent="0">
              <a:buNone/>
              <a:defRPr sz="1400" b="0">
                <a:solidFill>
                  <a:schemeClr val="accent1"/>
                </a:solidFill>
              </a:defRPr>
            </a:lvl1pPr>
            <a:lvl2pPr>
              <a:buNone/>
              <a:defRPr/>
            </a:lvl2pPr>
          </a:lstStyle>
          <a:p>
            <a:pPr lvl="0"/>
            <a:r>
              <a:rPr lang="en-US"/>
              <a:t>Click to edit Master text styles</a:t>
            </a:r>
          </a:p>
        </p:txBody>
      </p:sp>
      <p:sp>
        <p:nvSpPr>
          <p:cNvPr id="7" name="Text Placeholder 14"/>
          <p:cNvSpPr>
            <a:spLocks noGrp="1"/>
          </p:cNvSpPr>
          <p:nvPr>
            <p:ph type="body" sz="quarter" idx="20"/>
          </p:nvPr>
        </p:nvSpPr>
        <p:spPr>
          <a:xfrm>
            <a:off x="4754880" y="1005936"/>
            <a:ext cx="3931920" cy="320040"/>
          </a:xfrm>
          <a:prstGeom prst="rect">
            <a:avLst/>
          </a:prstGeom>
          <a:ln>
            <a:noFill/>
          </a:ln>
        </p:spPr>
        <p:txBody>
          <a:bodyPr anchor="b">
            <a:noAutofit/>
          </a:bodyPr>
          <a:lstStyle>
            <a:lvl1pPr marL="0" indent="0">
              <a:buNone/>
              <a:defRPr sz="1400" b="0">
                <a:solidFill>
                  <a:srgbClr val="0079C2"/>
                </a:solidFill>
              </a:defRPr>
            </a:lvl1pPr>
            <a:lvl2pPr>
              <a:buNone/>
              <a:defRPr/>
            </a:lvl2pPr>
          </a:lstStyle>
          <a:p>
            <a:pPr lvl="0"/>
            <a:r>
              <a:rPr lang="en-US"/>
              <a:t>Click to edit Master text styles</a:t>
            </a:r>
          </a:p>
        </p:txBody>
      </p:sp>
      <p:sp>
        <p:nvSpPr>
          <p:cNvPr id="8" name="Content Placeholder 8"/>
          <p:cNvSpPr>
            <a:spLocks noGrp="1"/>
          </p:cNvSpPr>
          <p:nvPr>
            <p:ph sz="quarter" idx="13"/>
          </p:nvPr>
        </p:nvSpPr>
        <p:spPr>
          <a:xfrm>
            <a:off x="457200" y="1341811"/>
            <a:ext cx="3931920" cy="4593030"/>
          </a:xfrm>
        </p:spPr>
        <p:txBody>
          <a:bodyPr>
            <a:normAutofit/>
          </a:bodyPr>
          <a:lstStyle>
            <a:lvl1pPr marL="341273" marR="0" indent="-341273" algn="l" defTabSz="914293" rtl="0" eaLnBrk="1" fontAlgn="base" latinLnBrk="0" hangingPunct="1">
              <a:lnSpc>
                <a:spcPct val="100000"/>
              </a:lnSpc>
              <a:spcBef>
                <a:spcPts val="1200"/>
              </a:spcBef>
              <a:spcAft>
                <a:spcPts val="600"/>
              </a:spcAft>
              <a:buClrTx/>
              <a:buSzTx/>
              <a:buFont typeface="Arial" pitchFamily="34" charset="0"/>
              <a:buChar char="•"/>
              <a:tabLst/>
              <a:defRPr sz="1600"/>
            </a:lvl1pPr>
            <a:lvl2pPr marL="795245" indent="-331749">
              <a:buFont typeface="Tahoma" pitchFamily="34" charset="0"/>
              <a:buChar char="–"/>
              <a:defRPr/>
            </a:lvl2pPr>
            <a:lvl3pPr marL="1139692" indent="-225399">
              <a:buFont typeface="Arial" pitchFamily="34" charset="0"/>
              <a:buChar char="•"/>
              <a:defRPr/>
            </a:lvl3pPr>
            <a:lvl4pPr marL="1484140" indent="-225399">
              <a:buFont typeface="Tahoma" pitchFamily="34" charset="0"/>
              <a:buChar char="–"/>
              <a:defRPr/>
            </a:lvl4pPr>
            <a:lvl5pPr marL="1828586" indent="-225399">
              <a:buFont typeface="Segoe UI" pitchFamily="34" charset="0"/>
              <a:buChar char="»"/>
              <a:defRPr/>
            </a:lvl5pPr>
          </a:lstStyle>
          <a:p>
            <a:pPr lvl="0"/>
            <a:r>
              <a:rPr lang="en-US"/>
              <a:t>Click to edit Master text styles</a:t>
            </a:r>
          </a:p>
        </p:txBody>
      </p:sp>
      <p:sp>
        <p:nvSpPr>
          <p:cNvPr id="9" name="Content Placeholder 8"/>
          <p:cNvSpPr>
            <a:spLocks noGrp="1"/>
          </p:cNvSpPr>
          <p:nvPr>
            <p:ph sz="quarter" idx="27"/>
          </p:nvPr>
        </p:nvSpPr>
        <p:spPr>
          <a:xfrm>
            <a:off x="4754880" y="1341811"/>
            <a:ext cx="3931920" cy="4593030"/>
          </a:xfrm>
        </p:spPr>
        <p:txBody>
          <a:bodyPr>
            <a:normAutofit/>
          </a:bodyPr>
          <a:lstStyle>
            <a:lvl1pPr marL="341273" marR="0" indent="-341273" algn="l" defTabSz="914293" rtl="0" eaLnBrk="1" fontAlgn="base" latinLnBrk="0" hangingPunct="1">
              <a:lnSpc>
                <a:spcPct val="100000"/>
              </a:lnSpc>
              <a:spcBef>
                <a:spcPts val="1200"/>
              </a:spcBef>
              <a:spcAft>
                <a:spcPts val="600"/>
              </a:spcAft>
              <a:buClrTx/>
              <a:buSzTx/>
              <a:buFont typeface="Arial" pitchFamily="34" charset="0"/>
              <a:buChar char="•"/>
              <a:tabLst/>
              <a:defRPr sz="1600"/>
            </a:lvl1pPr>
            <a:lvl2pPr marL="795245" indent="-331749">
              <a:buFont typeface="Tahoma" pitchFamily="34" charset="0"/>
              <a:buChar char="–"/>
              <a:defRPr/>
            </a:lvl2pPr>
            <a:lvl3pPr marL="1139692" indent="-225399">
              <a:buFont typeface="Arial" pitchFamily="34" charset="0"/>
              <a:buChar char="•"/>
              <a:defRPr/>
            </a:lvl3pPr>
            <a:lvl4pPr marL="1484140" indent="-225399">
              <a:buFont typeface="Tahoma" pitchFamily="34" charset="0"/>
              <a:buChar char="–"/>
              <a:defRPr/>
            </a:lvl4pPr>
            <a:lvl5pPr marL="1828586" indent="-225399">
              <a:buFont typeface="Segoe UI" pitchFamily="34" charset="0"/>
              <a:buChar char="»"/>
              <a:defRPr/>
            </a:lvl5pPr>
          </a:lstStyle>
          <a:p>
            <a:pPr lvl="0"/>
            <a:r>
              <a:rPr lang="en-US"/>
              <a:t>Click to edit Master text styles</a:t>
            </a:r>
          </a:p>
        </p:txBody>
      </p:sp>
      <p:sp>
        <p:nvSpPr>
          <p:cNvPr id="12" name="Footer Placeholder 2"/>
          <p:cNvSpPr>
            <a:spLocks noGrp="1"/>
          </p:cNvSpPr>
          <p:nvPr>
            <p:ph type="ftr" sz="quarter" idx="28"/>
          </p:nvPr>
        </p:nvSpPr>
        <p:spPr/>
        <p:txBody>
          <a:bodyPr/>
          <a:lstStyle>
            <a:lvl1pPr>
              <a:defRPr/>
            </a:lvl1pPr>
          </a:lstStyle>
          <a:p>
            <a:pPr>
              <a:defRPr/>
            </a:pPr>
            <a:r>
              <a:rPr lang="en-US"/>
              <a:t>Your Project Name Here</a:t>
            </a:r>
          </a:p>
        </p:txBody>
      </p:sp>
      <p:sp>
        <p:nvSpPr>
          <p:cNvPr id="13" name="Slide Number Placeholder 3"/>
          <p:cNvSpPr>
            <a:spLocks noGrp="1"/>
          </p:cNvSpPr>
          <p:nvPr>
            <p:ph type="sldNum" sz="quarter" idx="29"/>
          </p:nvPr>
        </p:nvSpPr>
        <p:spPr/>
        <p:txBody>
          <a:bodyPr/>
          <a:lstStyle>
            <a:lvl1pPr>
              <a:defRPr/>
            </a:lvl1pPr>
          </a:lstStyle>
          <a:p>
            <a:fld id="{BF7FB081-A58F-4FAB-A502-DD04D114C014}" type="slidenum">
              <a:rPr lang="en-US" altLang="en-US"/>
              <a:pPr/>
              <a:t>‹#›</a:t>
            </a:fld>
            <a:endParaRPr lang="en-US" altLang="en-US"/>
          </a:p>
        </p:txBody>
      </p:sp>
      <p:sp>
        <p:nvSpPr>
          <p:cNvPr id="14" name="Date Placeholder 4"/>
          <p:cNvSpPr>
            <a:spLocks noGrp="1"/>
          </p:cNvSpPr>
          <p:nvPr>
            <p:ph type="dt" sz="half" idx="30"/>
          </p:nvPr>
        </p:nvSpPr>
        <p:spPr/>
        <p:txBody>
          <a:bodyPr/>
          <a:lstStyle>
            <a:lvl1pPr>
              <a:defRPr/>
            </a:lvl1pPr>
          </a:lstStyle>
          <a:p>
            <a:fld id="{E834FC1F-614A-4085-B3E9-6E7E61E22266}" type="datetime4">
              <a:rPr lang="en-US" altLang="en-US" smtClean="0"/>
              <a:t>April 18, 2022</a:t>
            </a:fld>
            <a:endParaRPr lang="en-US" altLang="en-US"/>
          </a:p>
        </p:txBody>
      </p:sp>
    </p:spTree>
    <p:extLst>
      <p:ext uri="{BB962C8B-B14F-4D97-AF65-F5344CB8AC3E}">
        <p14:creationId xmlns:p14="http://schemas.microsoft.com/office/powerpoint/2010/main" val="406431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11" name="Rectangle 10"/>
          <p:cNvSpPr/>
          <p:nvPr userDrawn="1"/>
        </p:nvSpPr>
        <p:spPr>
          <a:xfrm>
            <a:off x="0" y="59436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err="1"/>
          </a:p>
        </p:txBody>
      </p:sp>
      <p:pic>
        <p:nvPicPr>
          <p:cNvPr id="13"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3213" y="6175375"/>
            <a:ext cx="4556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14"/>
          <p:cNvSpPr>
            <a:spLocks noGrp="1"/>
          </p:cNvSpPr>
          <p:nvPr>
            <p:ph type="body" sz="quarter" idx="14"/>
          </p:nvPr>
        </p:nvSpPr>
        <p:spPr>
          <a:xfrm>
            <a:off x="457200" y="1005936"/>
            <a:ext cx="3931920" cy="320040"/>
          </a:xfrm>
          <a:prstGeom prst="rect">
            <a:avLst/>
          </a:prstGeom>
        </p:spPr>
        <p:txBody>
          <a:bodyPr anchor="b">
            <a:noAutofit/>
          </a:bodyPr>
          <a:lstStyle>
            <a:lvl1pPr marL="0" indent="0">
              <a:buNone/>
              <a:defRPr sz="1400" b="0">
                <a:solidFill>
                  <a:schemeClr val="accent1"/>
                </a:solidFill>
              </a:defRPr>
            </a:lvl1pPr>
            <a:lvl2pPr>
              <a:buNone/>
              <a:defRPr/>
            </a:lvl2pPr>
          </a:lstStyle>
          <a:p>
            <a:pPr lvl="0"/>
            <a:r>
              <a:rPr lang="en-US"/>
              <a:t>Click to edit Master text styles</a:t>
            </a:r>
          </a:p>
        </p:txBody>
      </p:sp>
      <p:sp>
        <p:nvSpPr>
          <p:cNvPr id="7" name="Text Placeholder 14"/>
          <p:cNvSpPr>
            <a:spLocks noGrp="1"/>
          </p:cNvSpPr>
          <p:nvPr>
            <p:ph type="body" sz="quarter" idx="20"/>
          </p:nvPr>
        </p:nvSpPr>
        <p:spPr>
          <a:xfrm>
            <a:off x="4754880" y="1005936"/>
            <a:ext cx="3931920" cy="320040"/>
          </a:xfrm>
          <a:prstGeom prst="rect">
            <a:avLst/>
          </a:prstGeom>
          <a:ln>
            <a:noFill/>
          </a:ln>
        </p:spPr>
        <p:txBody>
          <a:bodyPr anchor="b">
            <a:noAutofit/>
          </a:bodyPr>
          <a:lstStyle>
            <a:lvl1pPr marL="0" indent="0">
              <a:buNone/>
              <a:defRPr sz="1400" b="0">
                <a:solidFill>
                  <a:srgbClr val="0079C2"/>
                </a:solidFill>
              </a:defRPr>
            </a:lvl1pPr>
            <a:lvl2pPr>
              <a:buNone/>
              <a:defRPr/>
            </a:lvl2pPr>
          </a:lstStyle>
          <a:p>
            <a:pPr lvl="0"/>
            <a:r>
              <a:rPr lang="en-US"/>
              <a:t>Click to edit Master text styles</a:t>
            </a:r>
          </a:p>
        </p:txBody>
      </p:sp>
      <p:sp>
        <p:nvSpPr>
          <p:cNvPr id="9" name="Content Placeholder 8"/>
          <p:cNvSpPr>
            <a:spLocks noGrp="1"/>
          </p:cNvSpPr>
          <p:nvPr>
            <p:ph sz="quarter" idx="27"/>
          </p:nvPr>
        </p:nvSpPr>
        <p:spPr>
          <a:xfrm>
            <a:off x="4754880" y="1341811"/>
            <a:ext cx="3931920" cy="3294999"/>
          </a:xfrm>
        </p:spPr>
        <p:txBody>
          <a:bodyPr>
            <a:normAutofit/>
          </a:bodyPr>
          <a:lstStyle>
            <a:lvl1pPr marL="341273" marR="0" indent="-341273" algn="l" defTabSz="914293" rtl="0" eaLnBrk="1" fontAlgn="base" latinLnBrk="0" hangingPunct="1">
              <a:lnSpc>
                <a:spcPct val="100000"/>
              </a:lnSpc>
              <a:spcBef>
                <a:spcPts val="1200"/>
              </a:spcBef>
              <a:spcAft>
                <a:spcPts val="600"/>
              </a:spcAft>
              <a:buClrTx/>
              <a:buSzTx/>
              <a:buFont typeface="Arial" pitchFamily="34" charset="0"/>
              <a:buChar char="•"/>
              <a:tabLst/>
              <a:defRPr sz="1600"/>
            </a:lvl1pPr>
            <a:lvl2pPr marL="795245" indent="-331749">
              <a:buFont typeface="Tahoma" pitchFamily="34" charset="0"/>
              <a:buChar char="–"/>
              <a:defRPr/>
            </a:lvl2pPr>
            <a:lvl3pPr marL="1139692" indent="-225399">
              <a:buFont typeface="Arial" pitchFamily="34" charset="0"/>
              <a:buChar char="•"/>
              <a:defRPr/>
            </a:lvl3pPr>
            <a:lvl4pPr marL="1484140" indent="-225399">
              <a:buFont typeface="Tahoma" pitchFamily="34" charset="0"/>
              <a:buChar char="–"/>
              <a:defRPr/>
            </a:lvl4pPr>
            <a:lvl5pPr marL="1828586" indent="-225399">
              <a:buFont typeface="Segoe UI" pitchFamily="34" charset="0"/>
              <a:buChar char="»"/>
              <a:defRPr/>
            </a:lvl5pPr>
          </a:lstStyle>
          <a:p>
            <a:pPr lvl="0"/>
            <a:r>
              <a:rPr lang="en-US"/>
              <a:t>Click to edit Master text styles</a:t>
            </a:r>
          </a:p>
        </p:txBody>
      </p:sp>
      <p:sp>
        <p:nvSpPr>
          <p:cNvPr id="12" name="Content Placeholder 18"/>
          <p:cNvSpPr>
            <a:spLocks noGrp="1"/>
          </p:cNvSpPr>
          <p:nvPr>
            <p:ph sz="quarter" idx="28"/>
          </p:nvPr>
        </p:nvSpPr>
        <p:spPr>
          <a:xfrm>
            <a:off x="457200" y="4810660"/>
            <a:ext cx="3931920" cy="298691"/>
          </a:xfrm>
        </p:spPr>
        <p:txBody>
          <a:bodyPr/>
          <a:lstStyle>
            <a:lvl1pPr>
              <a:lnSpc>
                <a:spcPct val="100000"/>
              </a:lnSpc>
              <a:defRPr sz="1400" b="0">
                <a:latin typeface="+mn-lt"/>
              </a:defRPr>
            </a:lvl1pPr>
            <a:lvl2pPr marL="0" indent="0">
              <a:buNone/>
              <a:defRPr sz="1400"/>
            </a:lvl2pPr>
            <a:lvl3pPr>
              <a:buFont typeface="Arial" pitchFamily="34" charset="0"/>
              <a:buChar char="•"/>
              <a:defRPr sz="1400"/>
            </a:lvl3pPr>
            <a:lvl4pPr>
              <a:buFont typeface="Segoe UI" pitchFamily="34" charset="0"/>
              <a:buChar char="–"/>
              <a:defRPr/>
            </a:lvl4pPr>
            <a:lvl5pPr>
              <a:buFont typeface="Arial" pitchFamily="34" charset="0"/>
              <a:buChar char="•"/>
              <a:defRPr/>
            </a:lvl5pPr>
          </a:lstStyle>
          <a:p>
            <a:pPr lvl="0"/>
            <a:r>
              <a:rPr lang="en-US"/>
              <a:t>Click to edit Master text styles</a:t>
            </a:r>
          </a:p>
        </p:txBody>
      </p:sp>
      <p:sp>
        <p:nvSpPr>
          <p:cNvPr id="14" name="Text Placeholder 16"/>
          <p:cNvSpPr>
            <a:spLocks noGrp="1"/>
          </p:cNvSpPr>
          <p:nvPr>
            <p:ph type="body" sz="quarter" idx="29"/>
          </p:nvPr>
        </p:nvSpPr>
        <p:spPr>
          <a:xfrm>
            <a:off x="457200" y="5298242"/>
            <a:ext cx="3931920" cy="214738"/>
          </a:xfrm>
        </p:spPr>
        <p:txBody>
          <a:bodyPr/>
          <a:lstStyle>
            <a:lvl1pPr>
              <a:lnSpc>
                <a:spcPct val="105000"/>
              </a:lnSpc>
              <a:defRPr sz="700" b="0"/>
            </a:lvl1pPr>
          </a:lstStyle>
          <a:p>
            <a:pPr lvl="0"/>
            <a:r>
              <a:rPr lang="en-US"/>
              <a:t>Click to edit Master text styles</a:t>
            </a:r>
          </a:p>
        </p:txBody>
      </p:sp>
      <p:sp>
        <p:nvSpPr>
          <p:cNvPr id="17" name="Content Placeholder 18"/>
          <p:cNvSpPr>
            <a:spLocks noGrp="1"/>
          </p:cNvSpPr>
          <p:nvPr>
            <p:ph sz="quarter" idx="32"/>
          </p:nvPr>
        </p:nvSpPr>
        <p:spPr>
          <a:xfrm>
            <a:off x="4754880" y="4810660"/>
            <a:ext cx="3931920" cy="298691"/>
          </a:xfrm>
        </p:spPr>
        <p:txBody>
          <a:bodyPr/>
          <a:lstStyle>
            <a:lvl1pPr>
              <a:lnSpc>
                <a:spcPct val="100000"/>
              </a:lnSpc>
              <a:defRPr sz="1400" b="0">
                <a:latin typeface="+mn-lt"/>
              </a:defRPr>
            </a:lvl1pPr>
            <a:lvl2pPr marL="0" indent="0">
              <a:buNone/>
              <a:defRPr sz="1400"/>
            </a:lvl2pPr>
            <a:lvl3pPr>
              <a:buFont typeface="Arial" pitchFamily="34" charset="0"/>
              <a:buChar char="•"/>
              <a:defRPr sz="1400"/>
            </a:lvl3pPr>
            <a:lvl4pPr>
              <a:buFont typeface="Segoe UI" pitchFamily="34" charset="0"/>
              <a:buChar char="–"/>
              <a:defRPr/>
            </a:lvl4pPr>
            <a:lvl5pPr>
              <a:buFont typeface="Arial" pitchFamily="34" charset="0"/>
              <a:buChar char="•"/>
              <a:defRPr/>
            </a:lvl5pPr>
          </a:lstStyle>
          <a:p>
            <a:pPr lvl="0"/>
            <a:r>
              <a:rPr lang="en-US"/>
              <a:t>Click to edit Master text styles</a:t>
            </a:r>
          </a:p>
        </p:txBody>
      </p:sp>
      <p:sp>
        <p:nvSpPr>
          <p:cNvPr id="18" name="Text Placeholder 16"/>
          <p:cNvSpPr>
            <a:spLocks noGrp="1"/>
          </p:cNvSpPr>
          <p:nvPr>
            <p:ph type="body" sz="quarter" idx="33"/>
          </p:nvPr>
        </p:nvSpPr>
        <p:spPr>
          <a:xfrm>
            <a:off x="4754880" y="5298242"/>
            <a:ext cx="3931920" cy="214738"/>
          </a:xfrm>
        </p:spPr>
        <p:txBody>
          <a:bodyPr/>
          <a:lstStyle>
            <a:lvl1pPr>
              <a:lnSpc>
                <a:spcPct val="105000"/>
              </a:lnSpc>
              <a:defRPr sz="700" b="0"/>
            </a:lvl1pPr>
          </a:lstStyle>
          <a:p>
            <a:pPr lvl="0"/>
            <a:r>
              <a:rPr lang="en-US"/>
              <a:t>Click to edit Master text styles</a:t>
            </a:r>
          </a:p>
        </p:txBody>
      </p:sp>
      <p:sp>
        <p:nvSpPr>
          <p:cNvPr id="19" name="Content Placeholder 8"/>
          <p:cNvSpPr>
            <a:spLocks noGrp="1"/>
          </p:cNvSpPr>
          <p:nvPr>
            <p:ph sz="quarter" idx="34"/>
          </p:nvPr>
        </p:nvSpPr>
        <p:spPr>
          <a:xfrm>
            <a:off x="457200" y="1341811"/>
            <a:ext cx="3931920" cy="3294999"/>
          </a:xfrm>
        </p:spPr>
        <p:txBody>
          <a:bodyPr>
            <a:normAutofit/>
          </a:bodyPr>
          <a:lstStyle>
            <a:lvl1pPr marL="341273" marR="0" indent="-341273" algn="l" defTabSz="914293" rtl="0" eaLnBrk="1" fontAlgn="base" latinLnBrk="0" hangingPunct="1">
              <a:lnSpc>
                <a:spcPct val="100000"/>
              </a:lnSpc>
              <a:spcBef>
                <a:spcPts val="1200"/>
              </a:spcBef>
              <a:spcAft>
                <a:spcPts val="600"/>
              </a:spcAft>
              <a:buClrTx/>
              <a:buSzTx/>
              <a:buFont typeface="Arial" pitchFamily="34" charset="0"/>
              <a:buChar char="•"/>
              <a:tabLst/>
              <a:defRPr sz="1600"/>
            </a:lvl1pPr>
            <a:lvl2pPr marL="795245" indent="-331749">
              <a:buFont typeface="Tahoma" pitchFamily="34" charset="0"/>
              <a:buChar char="–"/>
              <a:defRPr/>
            </a:lvl2pPr>
            <a:lvl3pPr marL="1139692" indent="-225399">
              <a:buFont typeface="Arial" pitchFamily="34" charset="0"/>
              <a:buChar char="•"/>
              <a:defRPr/>
            </a:lvl3pPr>
            <a:lvl4pPr marL="1484140" indent="-225399">
              <a:buFont typeface="Tahoma" pitchFamily="34" charset="0"/>
              <a:buChar char="–"/>
              <a:defRPr/>
            </a:lvl4pPr>
            <a:lvl5pPr marL="1828586" indent="-225399">
              <a:buFont typeface="Segoe UI" pitchFamily="34" charset="0"/>
              <a:buChar char="»"/>
              <a:defRPr/>
            </a:lvl5pPr>
          </a:lstStyle>
          <a:p>
            <a:pPr lvl="0"/>
            <a:r>
              <a:rPr lang="en-US"/>
              <a:t>Click to edit Master text styles</a:t>
            </a:r>
          </a:p>
        </p:txBody>
      </p:sp>
      <p:sp>
        <p:nvSpPr>
          <p:cNvPr id="15" name="Footer Placeholder 2"/>
          <p:cNvSpPr>
            <a:spLocks noGrp="1"/>
          </p:cNvSpPr>
          <p:nvPr>
            <p:ph type="ftr" sz="quarter" idx="35"/>
          </p:nvPr>
        </p:nvSpPr>
        <p:spPr/>
        <p:txBody>
          <a:bodyPr/>
          <a:lstStyle>
            <a:lvl1pPr>
              <a:defRPr/>
            </a:lvl1pPr>
          </a:lstStyle>
          <a:p>
            <a:pPr>
              <a:defRPr/>
            </a:pPr>
            <a:r>
              <a:rPr lang="en-US"/>
              <a:t>Your Project Name Here</a:t>
            </a:r>
          </a:p>
        </p:txBody>
      </p:sp>
      <p:sp>
        <p:nvSpPr>
          <p:cNvPr id="16" name="Slide Number Placeholder 3"/>
          <p:cNvSpPr>
            <a:spLocks noGrp="1"/>
          </p:cNvSpPr>
          <p:nvPr>
            <p:ph type="sldNum" sz="quarter" idx="36"/>
          </p:nvPr>
        </p:nvSpPr>
        <p:spPr/>
        <p:txBody>
          <a:bodyPr/>
          <a:lstStyle>
            <a:lvl1pPr>
              <a:defRPr/>
            </a:lvl1pPr>
          </a:lstStyle>
          <a:p>
            <a:fld id="{87381747-CDFD-4C58-852E-9E41A922A9DA}" type="slidenum">
              <a:rPr lang="en-US" altLang="en-US"/>
              <a:pPr/>
              <a:t>‹#›</a:t>
            </a:fld>
            <a:endParaRPr lang="en-US" altLang="en-US"/>
          </a:p>
        </p:txBody>
      </p:sp>
      <p:sp>
        <p:nvSpPr>
          <p:cNvPr id="20" name="Date Placeholder 4"/>
          <p:cNvSpPr>
            <a:spLocks noGrp="1"/>
          </p:cNvSpPr>
          <p:nvPr>
            <p:ph type="dt" sz="half" idx="37"/>
          </p:nvPr>
        </p:nvSpPr>
        <p:spPr/>
        <p:txBody>
          <a:bodyPr/>
          <a:lstStyle>
            <a:lvl1pPr>
              <a:defRPr/>
            </a:lvl1pPr>
          </a:lstStyle>
          <a:p>
            <a:fld id="{6EBBCCBF-8ECA-40E8-8BD5-8D9F825E2C99}" type="datetime4">
              <a:rPr lang="en-US" altLang="en-US" smtClean="0"/>
              <a:t>April 18, 2022</a:t>
            </a:fld>
            <a:endParaRPr lang="en-US" altLang="en-US"/>
          </a:p>
        </p:txBody>
      </p:sp>
    </p:spTree>
    <p:extLst>
      <p:ext uri="{BB962C8B-B14F-4D97-AF65-F5344CB8AC3E}">
        <p14:creationId xmlns:p14="http://schemas.microsoft.com/office/powerpoint/2010/main" val="1067460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59436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err="1"/>
          </a:p>
        </p:txBody>
      </p:sp>
      <p:pic>
        <p:nvPicPr>
          <p:cNvPr id="4"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3213" y="6175375"/>
            <a:ext cx="4556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2"/>
          <p:cNvSpPr>
            <a:spLocks noGrp="1"/>
          </p:cNvSpPr>
          <p:nvPr>
            <p:ph type="ftr" sz="quarter" idx="10"/>
          </p:nvPr>
        </p:nvSpPr>
        <p:spPr/>
        <p:txBody>
          <a:bodyPr/>
          <a:lstStyle>
            <a:lvl1pPr>
              <a:defRPr/>
            </a:lvl1pPr>
          </a:lstStyle>
          <a:p>
            <a:pPr>
              <a:defRPr/>
            </a:pPr>
            <a:r>
              <a:rPr lang="en-US"/>
              <a:t>Your Project Name Here</a:t>
            </a:r>
          </a:p>
        </p:txBody>
      </p:sp>
      <p:sp>
        <p:nvSpPr>
          <p:cNvPr id="6" name="Slide Number Placeholder 3"/>
          <p:cNvSpPr>
            <a:spLocks noGrp="1"/>
          </p:cNvSpPr>
          <p:nvPr>
            <p:ph type="sldNum" sz="quarter" idx="11"/>
          </p:nvPr>
        </p:nvSpPr>
        <p:spPr/>
        <p:txBody>
          <a:bodyPr/>
          <a:lstStyle>
            <a:lvl1pPr>
              <a:defRPr/>
            </a:lvl1pPr>
          </a:lstStyle>
          <a:p>
            <a:fld id="{C9AC57D4-BD80-4DDD-A86E-7335D53DF7BD}" type="slidenum">
              <a:rPr lang="en-US" altLang="en-US"/>
              <a:pPr/>
              <a:t>‹#›</a:t>
            </a:fld>
            <a:endParaRPr lang="en-US" altLang="en-US"/>
          </a:p>
        </p:txBody>
      </p:sp>
      <p:sp>
        <p:nvSpPr>
          <p:cNvPr id="7" name="Date Placeholder 4"/>
          <p:cNvSpPr>
            <a:spLocks noGrp="1"/>
          </p:cNvSpPr>
          <p:nvPr>
            <p:ph type="dt" sz="half" idx="12"/>
          </p:nvPr>
        </p:nvSpPr>
        <p:spPr/>
        <p:txBody>
          <a:bodyPr/>
          <a:lstStyle>
            <a:lvl1pPr>
              <a:defRPr/>
            </a:lvl1pPr>
          </a:lstStyle>
          <a:p>
            <a:fld id="{FB8123BC-F447-4D40-97F9-47C0205554C9}" type="datetime4">
              <a:rPr lang="en-US" altLang="en-US" smtClean="0"/>
              <a:t>April 18, 2022</a:t>
            </a:fld>
            <a:endParaRPr lang="en-US" altLang="en-US"/>
          </a:p>
        </p:txBody>
      </p:sp>
    </p:spTree>
    <p:extLst>
      <p:ext uri="{BB962C8B-B14F-4D97-AF65-F5344CB8AC3E}">
        <p14:creationId xmlns:p14="http://schemas.microsoft.com/office/powerpoint/2010/main" val="310844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1">
    <p:spTree>
      <p:nvGrpSpPr>
        <p:cNvPr id="1" name=""/>
        <p:cNvGrpSpPr/>
        <p:nvPr/>
      </p:nvGrpSpPr>
      <p:grpSpPr>
        <a:xfrm>
          <a:off x="0" y="0"/>
          <a:ext cx="0" cy="0"/>
          <a:chOff x="0" y="0"/>
          <a:chExt cx="0" cy="0"/>
        </a:xfrm>
      </p:grpSpPr>
      <p:sp>
        <p:nvSpPr>
          <p:cNvPr id="4" name="Rectangle 3"/>
          <p:cNvSpPr/>
          <p:nvPr userDrawn="1"/>
        </p:nvSpPr>
        <p:spPr>
          <a:xfrm>
            <a:off x="0" y="59436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err="1"/>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3213" y="6175375"/>
            <a:ext cx="4556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9"/>
          <p:cNvSpPr>
            <a:spLocks noGrp="1"/>
          </p:cNvSpPr>
          <p:nvPr>
            <p:ph sz="quarter" idx="13"/>
          </p:nvPr>
        </p:nvSpPr>
        <p:spPr>
          <a:xfrm>
            <a:off x="0" y="0"/>
            <a:ext cx="9144000" cy="5943600"/>
          </a:xfrm>
          <a:prstGeom prst="rect">
            <a:avLst/>
          </a:prstGeom>
          <a:noFill/>
        </p:spPr>
        <p:txBody>
          <a:bodyPr lIns="731435" tIns="1325725" anchor="ctr">
            <a:noAutofit/>
          </a:bodyPr>
          <a:lstStyle>
            <a:lvl1pPr>
              <a:spcBef>
                <a:spcPts val="0"/>
              </a:spcBef>
              <a:buNone/>
              <a:defRPr sz="2400" b="0" baseline="0">
                <a:solidFill>
                  <a:schemeClr val="tx1"/>
                </a:solidFill>
              </a:defRPr>
            </a:lvl1pPr>
          </a:lstStyle>
          <a:p>
            <a:pPr lvl="0"/>
            <a:r>
              <a:rPr lang="en-US"/>
              <a:t>Click to edit Master text styles</a:t>
            </a:r>
          </a:p>
        </p:txBody>
      </p:sp>
      <p:sp>
        <p:nvSpPr>
          <p:cNvPr id="7" name="Title 1"/>
          <p:cNvSpPr>
            <a:spLocks noGrp="1"/>
          </p:cNvSpPr>
          <p:nvPr>
            <p:ph type="ctrTitle"/>
          </p:nvPr>
        </p:nvSpPr>
        <p:spPr bwMode="white">
          <a:xfrm>
            <a:off x="0" y="1"/>
            <a:ext cx="3602038" cy="2436813"/>
          </a:xfrm>
          <a:solidFill>
            <a:schemeClr val="bg1"/>
          </a:solidFill>
        </p:spPr>
        <p:txBody>
          <a:bodyPr lIns="484575" tIns="466289" rIns="365717">
            <a:noAutofit/>
          </a:bodyPr>
          <a:lstStyle>
            <a:lvl1pPr algn="l" rtl="0" eaLnBrk="1" fontAlgn="base" hangingPunct="1">
              <a:lnSpc>
                <a:spcPct val="83000"/>
              </a:lnSpc>
              <a:spcBef>
                <a:spcPct val="0"/>
              </a:spcBef>
              <a:spcAft>
                <a:spcPct val="0"/>
              </a:spcAft>
              <a:defRPr lang="en-US" sz="3000" kern="1200" baseline="0" dirty="0">
                <a:solidFill>
                  <a:srgbClr val="1D5E75"/>
                </a:solidFill>
                <a:latin typeface="+mj-lt"/>
                <a:ea typeface="+mj-ea"/>
                <a:cs typeface="+mj-cs"/>
              </a:defRPr>
            </a:lvl1pPr>
          </a:lstStyle>
          <a:p>
            <a:r>
              <a:rPr lang="en-US"/>
              <a:t>Click to edit Master title style</a:t>
            </a:r>
            <a:endParaRPr lang="en-US" dirty="0"/>
          </a:p>
        </p:txBody>
      </p:sp>
      <p:sp>
        <p:nvSpPr>
          <p:cNvPr id="8" name="Footer Placeholder 2"/>
          <p:cNvSpPr>
            <a:spLocks noGrp="1"/>
          </p:cNvSpPr>
          <p:nvPr>
            <p:ph type="ftr" sz="quarter" idx="14"/>
          </p:nvPr>
        </p:nvSpPr>
        <p:spPr/>
        <p:txBody>
          <a:bodyPr/>
          <a:lstStyle>
            <a:lvl1pPr>
              <a:defRPr/>
            </a:lvl1pPr>
          </a:lstStyle>
          <a:p>
            <a:pPr>
              <a:defRPr/>
            </a:pPr>
            <a:r>
              <a:rPr lang="en-US"/>
              <a:t>Your Project Name Here</a:t>
            </a:r>
          </a:p>
        </p:txBody>
      </p:sp>
      <p:sp>
        <p:nvSpPr>
          <p:cNvPr id="9" name="Slide Number Placeholder 3"/>
          <p:cNvSpPr>
            <a:spLocks noGrp="1"/>
          </p:cNvSpPr>
          <p:nvPr>
            <p:ph type="sldNum" sz="quarter" idx="15"/>
          </p:nvPr>
        </p:nvSpPr>
        <p:spPr/>
        <p:txBody>
          <a:bodyPr/>
          <a:lstStyle>
            <a:lvl1pPr>
              <a:defRPr/>
            </a:lvl1pPr>
          </a:lstStyle>
          <a:p>
            <a:fld id="{C25354BD-B43A-4FEF-AA5C-29F295E8307D}" type="slidenum">
              <a:rPr lang="en-US" altLang="en-US"/>
              <a:pPr/>
              <a:t>‹#›</a:t>
            </a:fld>
            <a:endParaRPr lang="en-US" altLang="en-US"/>
          </a:p>
        </p:txBody>
      </p:sp>
      <p:sp>
        <p:nvSpPr>
          <p:cNvPr id="10" name="Date Placeholder 4"/>
          <p:cNvSpPr>
            <a:spLocks noGrp="1"/>
          </p:cNvSpPr>
          <p:nvPr>
            <p:ph type="dt" sz="half" idx="16"/>
          </p:nvPr>
        </p:nvSpPr>
        <p:spPr/>
        <p:txBody>
          <a:bodyPr/>
          <a:lstStyle>
            <a:lvl1pPr>
              <a:defRPr/>
            </a:lvl1pPr>
          </a:lstStyle>
          <a:p>
            <a:fld id="{48F96E18-5D8D-493D-9C1A-2E3F123F0804}" type="datetime4">
              <a:rPr lang="en-US" altLang="en-US" smtClean="0"/>
              <a:t>April 18, 2022</a:t>
            </a:fld>
            <a:endParaRPr lang="en-US" altLang="en-US"/>
          </a:p>
        </p:txBody>
      </p:sp>
    </p:spTree>
    <p:extLst>
      <p:ext uri="{BB962C8B-B14F-4D97-AF65-F5344CB8AC3E}">
        <p14:creationId xmlns:p14="http://schemas.microsoft.com/office/powerpoint/2010/main" val="3628272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6E9F0"/>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403225"/>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endParaRPr lang="en-US" altLang="en-US"/>
          </a:p>
        </p:txBody>
      </p:sp>
      <p:sp>
        <p:nvSpPr>
          <p:cNvPr id="5" name="Footer Placeholder 4"/>
          <p:cNvSpPr>
            <a:spLocks noGrp="1"/>
          </p:cNvSpPr>
          <p:nvPr>
            <p:ph type="ftr" sz="quarter" idx="3"/>
          </p:nvPr>
        </p:nvSpPr>
        <p:spPr>
          <a:xfrm>
            <a:off x="3343275" y="6392863"/>
            <a:ext cx="3657600" cy="153987"/>
          </a:xfrm>
          <a:prstGeom prst="rect">
            <a:avLst/>
          </a:prstGeom>
        </p:spPr>
        <p:txBody>
          <a:bodyPr vert="horz" wrap="square" lIns="0" tIns="0" rIns="0" bIns="0" rtlCol="0" anchor="ctr">
            <a:spAutoFit/>
          </a:bodyPr>
          <a:lstStyle>
            <a:lvl1pPr algn="r" fontAlgn="auto">
              <a:spcBef>
                <a:spcPts val="0"/>
              </a:spcBef>
              <a:spcAft>
                <a:spcPts val="0"/>
              </a:spcAft>
              <a:defRPr sz="1000" dirty="0" smtClean="0">
                <a:solidFill>
                  <a:schemeClr val="tx1"/>
                </a:solidFill>
                <a:latin typeface="+mn-lt"/>
                <a:ea typeface="Geneva" pitchFamily="-109" charset="-128"/>
                <a:cs typeface="+mn-cs"/>
              </a:defRPr>
            </a:lvl1pPr>
          </a:lstStyle>
          <a:p>
            <a:pPr>
              <a:defRPr/>
            </a:pPr>
            <a:r>
              <a:rPr lang="en-US"/>
              <a:t>Your Project Name Here</a:t>
            </a:r>
          </a:p>
        </p:txBody>
      </p:sp>
      <p:sp>
        <p:nvSpPr>
          <p:cNvPr id="10" name="Slide Number Placeholder 9"/>
          <p:cNvSpPr>
            <a:spLocks noGrp="1"/>
          </p:cNvSpPr>
          <p:nvPr>
            <p:ph type="sldNum" sz="quarter" idx="4"/>
          </p:nvPr>
        </p:nvSpPr>
        <p:spPr>
          <a:xfrm>
            <a:off x="8407400" y="6392863"/>
            <a:ext cx="228600" cy="153987"/>
          </a:xfrm>
          <a:prstGeom prst="rect">
            <a:avLst/>
          </a:prstGeom>
        </p:spPr>
        <p:txBody>
          <a:bodyPr vert="horz" wrap="square" lIns="0" tIns="0" rIns="0" bIns="0" numCol="1" anchor="ctr" anchorCtr="0" compatLnSpc="1">
            <a:prstTxWarp prst="textNoShape">
              <a:avLst/>
            </a:prstTxWarp>
            <a:spAutoFit/>
          </a:bodyPr>
          <a:lstStyle>
            <a:lvl1pPr algn="ctr">
              <a:defRPr sz="1000">
                <a:latin typeface="Tahoma" panose="020B0604030504040204" pitchFamily="34" charset="0"/>
                <a:ea typeface="Geneva" pitchFamily="34" charset="0"/>
                <a:cs typeface="Geneva" pitchFamily="34" charset="0"/>
              </a:defRPr>
            </a:lvl1pPr>
          </a:lstStyle>
          <a:p>
            <a:fld id="{736E6F46-A1C6-4E14-B0D4-A758FDFA03AA}" type="slidenum">
              <a:rPr lang="en-US" altLang="en-US"/>
              <a:pPr/>
              <a:t>‹#›</a:t>
            </a:fld>
            <a:endParaRPr lang="en-US" altLang="en-US"/>
          </a:p>
        </p:txBody>
      </p:sp>
      <p:sp>
        <p:nvSpPr>
          <p:cNvPr id="14" name="Date Placeholder 13"/>
          <p:cNvSpPr>
            <a:spLocks noGrp="1"/>
          </p:cNvSpPr>
          <p:nvPr>
            <p:ph type="dt" sz="half" idx="2"/>
          </p:nvPr>
        </p:nvSpPr>
        <p:spPr>
          <a:xfrm>
            <a:off x="7099300" y="6392863"/>
            <a:ext cx="1308100" cy="153987"/>
          </a:xfrm>
          <a:prstGeom prst="rect">
            <a:avLst/>
          </a:prstGeom>
        </p:spPr>
        <p:txBody>
          <a:bodyPr vert="horz" wrap="square" lIns="0" tIns="0" rIns="0" bIns="0" numCol="1" anchor="ctr" anchorCtr="0" compatLnSpc="1">
            <a:prstTxWarp prst="textNoShape">
              <a:avLst/>
            </a:prstTxWarp>
            <a:spAutoFit/>
          </a:bodyPr>
          <a:lstStyle>
            <a:lvl1pPr>
              <a:defRPr sz="1000">
                <a:latin typeface="Tahoma" panose="020B0604030504040204" pitchFamily="34" charset="0"/>
                <a:ea typeface="Geneva" pitchFamily="34" charset="0"/>
                <a:cs typeface="Geneva" pitchFamily="34" charset="0"/>
              </a:defRPr>
            </a:lvl1pPr>
          </a:lstStyle>
          <a:p>
            <a:fld id="{3EF8342D-36EE-407F-9D62-E6B07A08B955}" type="datetime4">
              <a:rPr lang="en-US" altLang="en-US" smtClean="0"/>
              <a:t>April 18, 2022</a:t>
            </a:fld>
            <a:endParaRPr lang="en-US" altLang="en-US"/>
          </a:p>
        </p:txBody>
      </p:sp>
      <p:sp>
        <p:nvSpPr>
          <p:cNvPr id="1030" name="Text Placeholder 1"/>
          <p:cNvSpPr>
            <a:spLocks noGrp="1"/>
          </p:cNvSpPr>
          <p:nvPr>
            <p:ph type="body" idx="1"/>
          </p:nvPr>
        </p:nvSpPr>
        <p:spPr bwMode="auto">
          <a:xfrm>
            <a:off x="457200" y="1009650"/>
            <a:ext cx="822960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endParaRPr lang="en-US" altLang="en-US"/>
          </a:p>
        </p:txBody>
      </p:sp>
    </p:spTree>
  </p:cSld>
  <p:clrMap bg1="lt1" tx1="dk1" bg2="lt2" tx2="dk2" accent1="accent1" accent2="accent2" accent3="accent3" accent4="accent4" accent5="accent5" accent6="accent6" hlink="hlink" folHlink="folHlink"/>
  <p:sldLayoutIdLst>
    <p:sldLayoutId id="2147484776" r:id="rId1"/>
    <p:sldLayoutId id="2147484777" r:id="rId2"/>
    <p:sldLayoutId id="2147484778" r:id="rId3"/>
    <p:sldLayoutId id="2147484779" r:id="rId4"/>
    <p:sldLayoutId id="2147484780" r:id="rId5"/>
    <p:sldLayoutId id="2147484781" r:id="rId6"/>
    <p:sldLayoutId id="2147484782" r:id="rId7"/>
    <p:sldLayoutId id="2147484783" r:id="rId8"/>
    <p:sldLayoutId id="2147484784" r:id="rId9"/>
    <p:sldLayoutId id="2147484785" r:id="rId10"/>
    <p:sldLayoutId id="2147484786" r:id="rId11"/>
    <p:sldLayoutId id="2147484787" r:id="rId12"/>
    <p:sldLayoutId id="2147484788" r:id="rId13"/>
    <p:sldLayoutId id="2147484790" r:id="rId14"/>
  </p:sldLayoutIdLst>
  <p:hf hdr="0" ftr="0" dt="0"/>
  <p:txStyles>
    <p:titleStyle>
      <a:lvl1pPr algn="l" rtl="0" fontAlgn="base">
        <a:spcBef>
          <a:spcPct val="0"/>
        </a:spcBef>
        <a:spcAft>
          <a:spcPct val="0"/>
        </a:spcAft>
        <a:defRPr sz="3000" kern="1200">
          <a:solidFill>
            <a:srgbClr val="1D5E75"/>
          </a:solidFill>
          <a:latin typeface="+mj-lt"/>
          <a:ea typeface="+mj-ea"/>
          <a:cs typeface="+mj-cs"/>
        </a:defRPr>
      </a:lvl1pPr>
      <a:lvl2pPr algn="l" rtl="0" fontAlgn="base">
        <a:spcBef>
          <a:spcPct val="0"/>
        </a:spcBef>
        <a:spcAft>
          <a:spcPct val="0"/>
        </a:spcAft>
        <a:defRPr sz="3000">
          <a:solidFill>
            <a:srgbClr val="1D5E75"/>
          </a:solidFill>
          <a:latin typeface="Georgia" pitchFamily="18" charset="0"/>
        </a:defRPr>
      </a:lvl2pPr>
      <a:lvl3pPr algn="l" rtl="0" fontAlgn="base">
        <a:spcBef>
          <a:spcPct val="0"/>
        </a:spcBef>
        <a:spcAft>
          <a:spcPct val="0"/>
        </a:spcAft>
        <a:defRPr sz="3000">
          <a:solidFill>
            <a:srgbClr val="1D5E75"/>
          </a:solidFill>
          <a:latin typeface="Georgia" pitchFamily="18" charset="0"/>
        </a:defRPr>
      </a:lvl3pPr>
      <a:lvl4pPr algn="l" rtl="0" fontAlgn="base">
        <a:spcBef>
          <a:spcPct val="0"/>
        </a:spcBef>
        <a:spcAft>
          <a:spcPct val="0"/>
        </a:spcAft>
        <a:defRPr sz="3000">
          <a:solidFill>
            <a:srgbClr val="1D5E75"/>
          </a:solidFill>
          <a:latin typeface="Georgia" pitchFamily="18" charset="0"/>
        </a:defRPr>
      </a:lvl4pPr>
      <a:lvl5pPr algn="l" rtl="0" fontAlgn="base">
        <a:spcBef>
          <a:spcPct val="0"/>
        </a:spcBef>
        <a:spcAft>
          <a:spcPct val="0"/>
        </a:spcAft>
        <a:defRPr sz="3000">
          <a:solidFill>
            <a:srgbClr val="1D5E75"/>
          </a:solidFill>
          <a:latin typeface="Georgia" pitchFamily="18" charset="0"/>
        </a:defRPr>
      </a:lvl5pPr>
      <a:lvl6pPr marL="457146" algn="l" rtl="0" eaLnBrk="1" fontAlgn="base" hangingPunct="1">
        <a:spcBef>
          <a:spcPct val="0"/>
        </a:spcBef>
        <a:spcAft>
          <a:spcPct val="0"/>
        </a:spcAft>
        <a:defRPr sz="4400">
          <a:solidFill>
            <a:srgbClr val="1D5E75"/>
          </a:solidFill>
          <a:latin typeface="Georgia" pitchFamily="18" charset="0"/>
        </a:defRPr>
      </a:lvl6pPr>
      <a:lvl7pPr marL="914293" algn="l" rtl="0" eaLnBrk="1" fontAlgn="base" hangingPunct="1">
        <a:spcBef>
          <a:spcPct val="0"/>
        </a:spcBef>
        <a:spcAft>
          <a:spcPct val="0"/>
        </a:spcAft>
        <a:defRPr sz="4400">
          <a:solidFill>
            <a:srgbClr val="1D5E75"/>
          </a:solidFill>
          <a:latin typeface="Georgia" pitchFamily="18" charset="0"/>
        </a:defRPr>
      </a:lvl7pPr>
      <a:lvl8pPr marL="1371440" algn="l" rtl="0" eaLnBrk="1" fontAlgn="base" hangingPunct="1">
        <a:spcBef>
          <a:spcPct val="0"/>
        </a:spcBef>
        <a:spcAft>
          <a:spcPct val="0"/>
        </a:spcAft>
        <a:defRPr sz="4400">
          <a:solidFill>
            <a:srgbClr val="1D5E75"/>
          </a:solidFill>
          <a:latin typeface="Georgia" pitchFamily="18" charset="0"/>
        </a:defRPr>
      </a:lvl8pPr>
      <a:lvl9pPr marL="1828586" algn="l" rtl="0" eaLnBrk="1" fontAlgn="base" hangingPunct="1">
        <a:spcBef>
          <a:spcPct val="0"/>
        </a:spcBef>
        <a:spcAft>
          <a:spcPct val="0"/>
        </a:spcAft>
        <a:defRPr sz="4400">
          <a:solidFill>
            <a:srgbClr val="1D5E75"/>
          </a:solidFill>
          <a:latin typeface="Georgia" pitchFamily="18" charset="0"/>
        </a:defRPr>
      </a:lvl9pPr>
    </p:titleStyle>
    <p:bodyStyle>
      <a:lvl1pPr algn="l" rtl="0" fontAlgn="base">
        <a:spcBef>
          <a:spcPts val="1200"/>
        </a:spcBef>
        <a:spcAft>
          <a:spcPts val="600"/>
        </a:spcAft>
        <a:buFont typeface="Arial" panose="020B0604020202020204" pitchFamily="34" charset="0"/>
        <a:defRPr lang="en-US" sz="1600" kern="1200" dirty="0">
          <a:solidFill>
            <a:schemeClr val="tx1"/>
          </a:solidFill>
          <a:latin typeface="+mn-lt"/>
          <a:ea typeface="+mn-ea"/>
          <a:cs typeface="+mn-cs"/>
        </a:defRPr>
      </a:lvl1pPr>
      <a:lvl2pPr marL="169863" indent="-169863" algn="l" rtl="0" fontAlgn="base">
        <a:spcBef>
          <a:spcPts val="900"/>
        </a:spcBef>
        <a:spcAft>
          <a:spcPct val="0"/>
        </a:spcAft>
        <a:buFont typeface="Arial" panose="020B0604020202020204" pitchFamily="34" charset="0"/>
        <a:buChar char="•"/>
        <a:defRPr lang="en-US" sz="2800" kern="1200" dirty="0">
          <a:solidFill>
            <a:schemeClr val="tx1"/>
          </a:solidFill>
          <a:latin typeface="+mn-lt"/>
          <a:ea typeface="+mn-ea"/>
          <a:cs typeface="+mn-cs"/>
        </a:defRPr>
      </a:lvl2pPr>
      <a:lvl3pPr marL="1370013" indent="-455613" algn="l" rtl="0" fontAlgn="base">
        <a:spcBef>
          <a:spcPct val="0"/>
        </a:spcBef>
        <a:spcAft>
          <a:spcPts val="600"/>
        </a:spcAft>
        <a:buFont typeface="Segoe UI" panose="020B0502040204020203" pitchFamily="34" charset="0"/>
        <a:buChar char="–"/>
        <a:defRPr lang="en-US" sz="2400" kern="1200" dirty="0">
          <a:solidFill>
            <a:schemeClr val="tx1"/>
          </a:solidFill>
          <a:latin typeface="+mn-lt"/>
          <a:ea typeface="+mn-ea"/>
          <a:cs typeface="+mn-cs"/>
        </a:defRPr>
      </a:lvl3pPr>
      <a:lvl4pPr marL="1600200" indent="-341313" algn="l" rtl="0" fontAlgn="base">
        <a:spcBef>
          <a:spcPct val="0"/>
        </a:spcBef>
        <a:spcAft>
          <a:spcPts val="600"/>
        </a:spcAft>
        <a:buFont typeface="Arial" panose="020B0604020202020204" pitchFamily="34" charset="0"/>
        <a:buChar char="•"/>
        <a:defRPr lang="en-US" sz="2000" kern="1200" dirty="0">
          <a:solidFill>
            <a:schemeClr val="tx1"/>
          </a:solidFill>
          <a:latin typeface="+mn-lt"/>
          <a:ea typeface="+mn-ea"/>
          <a:cs typeface="+mn-cs"/>
        </a:defRPr>
      </a:lvl4pPr>
      <a:lvl5pPr marL="1944688" indent="-341313" algn="l" rtl="0" fontAlgn="base">
        <a:spcBef>
          <a:spcPct val="0"/>
        </a:spcBef>
        <a:spcAft>
          <a:spcPts val="600"/>
        </a:spcAft>
        <a:buFont typeface="Segoe UI" panose="020B0502040204020203" pitchFamily="34" charset="0"/>
        <a:buChar char="–"/>
        <a:defRPr lang="en-US" kern="1200" dirty="0">
          <a:solidFill>
            <a:schemeClr val="tx1"/>
          </a:solidFill>
          <a:latin typeface="+mn-lt"/>
          <a:ea typeface="+mn-ea"/>
          <a:cs typeface="+mn-cs"/>
        </a:defRPr>
      </a:lvl5pPr>
      <a:lvl6pPr marL="2053984" indent="-225399" algn="l" defTabSz="914293" rtl="0" eaLnBrk="1" latinLnBrk="0" hangingPunct="1">
        <a:spcBef>
          <a:spcPts val="0"/>
        </a:spcBef>
        <a:spcAft>
          <a:spcPts val="600"/>
        </a:spcAft>
        <a:buFont typeface="Tahoma" pitchFamily="34" charset="0"/>
        <a:buChar char="»"/>
        <a:defRPr sz="18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6E9F0"/>
        </a:solidFill>
        <a:effectLst/>
      </p:bgPr>
    </p:bg>
    <p:spTree>
      <p:nvGrpSpPr>
        <p:cNvPr id="1" name=""/>
        <p:cNvGrpSpPr/>
        <p:nvPr/>
      </p:nvGrpSpPr>
      <p:grpSpPr>
        <a:xfrm>
          <a:off x="0" y="0"/>
          <a:ext cx="0" cy="0"/>
          <a:chOff x="0" y="0"/>
          <a:chExt cx="0" cy="0"/>
        </a:xfrm>
      </p:grpSpPr>
      <p:sp>
        <p:nvSpPr>
          <p:cNvPr id="10" name="Rectangle 9"/>
          <p:cNvSpPr/>
          <p:nvPr userDrawn="1"/>
        </p:nvSpPr>
        <p:spPr bwMode="white">
          <a:xfrm>
            <a:off x="0" y="6136394"/>
            <a:ext cx="9144000" cy="721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28063" y="313740"/>
            <a:ext cx="8544189" cy="682752"/>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295012" y="1454111"/>
            <a:ext cx="8544189" cy="4695473"/>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p:cNvSpPr>
            <a:spLocks noGrp="1"/>
          </p:cNvSpPr>
          <p:nvPr>
            <p:ph type="sldNum" sz="quarter" idx="4"/>
          </p:nvPr>
        </p:nvSpPr>
        <p:spPr>
          <a:xfrm>
            <a:off x="8621038" y="6469144"/>
            <a:ext cx="228600" cy="153888"/>
          </a:xfrm>
          <a:prstGeom prst="rect">
            <a:avLst/>
          </a:prstGeom>
        </p:spPr>
        <p:txBody>
          <a:bodyPr vert="horz" wrap="square" lIns="0" tIns="0" rIns="0" bIns="0" rtlCol="0" anchor="ctr">
            <a:spAutoFit/>
          </a:bodyPr>
          <a:lstStyle>
            <a:lvl1pPr algn="ctr" fontAlgn="auto">
              <a:spcBef>
                <a:spcPts val="0"/>
              </a:spcBef>
              <a:spcAft>
                <a:spcPts val="0"/>
              </a:spcAft>
              <a:defRPr sz="1000" smtClean="0">
                <a:solidFill>
                  <a:schemeClr val="tx1"/>
                </a:solidFill>
                <a:latin typeface="+mn-lt"/>
              </a:defRPr>
            </a:lvl1pPr>
          </a:lstStyle>
          <a:p>
            <a:pPr>
              <a:defRPr/>
            </a:pPr>
            <a:fld id="{2EDAC284-59FC-4EEB-A7F8-63017E0BC0CE}" type="slidenum">
              <a:rPr lang="en-US" smtClean="0"/>
              <a:pPr>
                <a:defRPr/>
              </a:pPr>
              <a:t>‹#›</a:t>
            </a:fld>
            <a:endParaRPr lang="en-US" dirty="0"/>
          </a:p>
        </p:txBody>
      </p:sp>
      <p:pic>
        <p:nvPicPr>
          <p:cNvPr id="9" name="Picture 8"/>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316158" y="6328279"/>
            <a:ext cx="320040" cy="320040"/>
          </a:xfrm>
          <a:prstGeom prst="rect">
            <a:avLst/>
          </a:prstGeom>
        </p:spPr>
      </p:pic>
    </p:spTree>
    <p:extLst>
      <p:ext uri="{BB962C8B-B14F-4D97-AF65-F5344CB8AC3E}">
        <p14:creationId xmlns:p14="http://schemas.microsoft.com/office/powerpoint/2010/main" val="2521562083"/>
      </p:ext>
    </p:extLst>
  </p:cSld>
  <p:clrMap bg1="lt1" tx1="dk1" bg2="lt2" tx2="dk2" accent1="accent1" accent2="accent2" accent3="accent3" accent4="accent4" accent5="accent5" accent6="accent6" hlink="hlink" folHlink="folHlink"/>
  <p:sldLayoutIdLst>
    <p:sldLayoutId id="2147484792" r:id="rId1"/>
    <p:sldLayoutId id="2147484793" r:id="rId2"/>
    <p:sldLayoutId id="2147484794" r:id="rId3"/>
    <p:sldLayoutId id="2147484795" r:id="rId4"/>
    <p:sldLayoutId id="2147484796" r:id="rId5"/>
    <p:sldLayoutId id="2147484797" r:id="rId6"/>
    <p:sldLayoutId id="2147484798" r:id="rId7"/>
    <p:sldLayoutId id="2147484799" r:id="rId8"/>
    <p:sldLayoutId id="2147484800" r:id="rId9"/>
    <p:sldLayoutId id="2147484801" r:id="rId10"/>
    <p:sldLayoutId id="2147484802" r:id="rId11"/>
    <p:sldLayoutId id="2147484803" r:id="rId12"/>
    <p:sldLayoutId id="2147484804" r:id="rId13"/>
    <p:sldLayoutId id="2147484805" r:id="rId14"/>
  </p:sldLayoutIdLst>
  <p:hf hdr="0" ftr="0" dt="0"/>
  <p:txStyles>
    <p:titleStyle>
      <a:lvl1pPr algn="l" defTabSz="914400" rtl="0" eaLnBrk="1" latinLnBrk="0" hangingPunct="1">
        <a:lnSpc>
          <a:spcPct val="100000"/>
        </a:lnSpc>
        <a:spcBef>
          <a:spcPct val="0"/>
        </a:spcBef>
        <a:buNone/>
        <a:defRPr sz="3600" kern="1200">
          <a:solidFill>
            <a:schemeClr val="bg2"/>
          </a:solidFill>
          <a:latin typeface="+mj-lt"/>
          <a:ea typeface="+mj-ea"/>
          <a:cs typeface="+mj-cs"/>
        </a:defRPr>
      </a:lvl1pPr>
    </p:titleStyle>
    <p:bodyStyle>
      <a:lvl1pPr marL="228600" indent="-228600" algn="l" defTabSz="914400" rtl="0" eaLnBrk="1" latinLnBrk="0" hangingPunct="1">
        <a:lnSpc>
          <a:spcPct val="100000"/>
        </a:lnSpc>
        <a:spcBef>
          <a:spcPts val="3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Tahoma" panose="020B060403050404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300"/>
        </a:spcBef>
        <a:buFont typeface="Tahoma" panose="020B060403050404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92">
          <p15:clr>
            <a:srgbClr val="F26B43"/>
          </p15:clr>
        </p15:guide>
        <p15:guide id="3" pos="5568">
          <p15:clr>
            <a:srgbClr val="F26B43"/>
          </p15:clr>
        </p15:guide>
        <p15:guide id="4" orient="horz" pos="912">
          <p15:clr>
            <a:srgbClr val="F26B43"/>
          </p15:clr>
        </p15:guide>
        <p15:guide id="5" orient="horz" pos="960">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ewyorklife.sharepoint.com/:p:/s/LifePASTeam/EVYuas4nUZpHsKRaAnrqBtEBKO9zMRvolD0qef3Fue9FCg?e=ct7bbq"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Michael_J_Murphy@newyorklif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ws.amazon.com/kms/pricing/" TargetMode="External"/><Relationship Id="rId2" Type="http://schemas.openxmlformats.org/officeDocument/2006/relationships/hyperlink" Target="https://www.youtube.com/watch?v=TkSuLg-8TD8"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newyorklife.sharepoint.com/:w:/s/LifePASTeam/EccKUWrg6L5CjZujGAg6nZIBbdHsx0AaS129e5mzZabf7Q?e=bkLi0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newyorklife.sharepoint.com/:w:/s/LifePASTeam/EccKUWrg6L5CjZujGAg6nZIBbdHsx0AaS129e5mzZabf7Q?e=bkLi0d"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hyperlink" Target="mailto:Michael_J_Murphy@newyorklife.com" TargetMode="External"/><Relationship Id="rId2" Type="http://schemas.openxmlformats.org/officeDocument/2006/relationships/hyperlink" Target="https://newyorklife.sharepoint.com/:p:/s/LifePASTeam/EVYuas4nUZpHsKRaAnrqBtEBE80CzLP-hbOBZOosOigDIA?e=oCgdpV"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ws.amazon.com/console/" TargetMode="External"/><Relationship Id="rId7" Type="http://schemas.openxmlformats.org/officeDocument/2006/relationships/hyperlink" Target="https://awscli.amazonaws.com/AWSCLIV2.msi" TargetMode="External"/><Relationship Id="rId2" Type="http://schemas.openxmlformats.org/officeDocument/2006/relationships/hyperlink" Target="https://degreed.com/pathway/e9k6qvrw9o?orgsso=newyorklife" TargetMode="External"/><Relationship Id="rId1" Type="http://schemas.openxmlformats.org/officeDocument/2006/relationships/slideLayout" Target="../slideLayouts/slideLayout2.xml"/><Relationship Id="rId6" Type="http://schemas.openxmlformats.org/officeDocument/2006/relationships/hyperlink" Target="https://awscli.amazonaws.com/" TargetMode="External"/><Relationship Id="rId5" Type="http://schemas.openxmlformats.org/officeDocument/2006/relationships/hyperlink" Target="https://www.terraform.io/" TargetMode="External"/><Relationship Id="rId4" Type="http://schemas.openxmlformats.org/officeDocument/2006/relationships/hyperlink" Target="https://github.com/"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awscli.amazonaws.com/" TargetMode="External"/><Relationship Id="rId3" Type="http://schemas.openxmlformats.org/officeDocument/2006/relationships/hyperlink" Target="https://www.python.org/downloads/release/python-3810/" TargetMode="External"/><Relationship Id="rId7" Type="http://schemas.openxmlformats.org/officeDocument/2006/relationships/hyperlink" Target="https://awscli.amazonaws.com/AWSCLIV2.msi"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 Id="rId6" Type="http://schemas.openxmlformats.org/officeDocument/2006/relationships/hyperlink" Target="https://docs.aws.amazon.com/cli/latest/userguide/getting-started-install.html" TargetMode="External"/><Relationship Id="rId5" Type="http://schemas.openxmlformats.org/officeDocument/2006/relationships/hyperlink" Target="https://docs.aws.amazon.com/cli/latest/userguide/getting-started-prereqs.html" TargetMode="External"/><Relationship Id="rId10" Type="http://schemas.openxmlformats.org/officeDocument/2006/relationships/hyperlink" Target="https://visualstudio.microsoft.com/vs/community/" TargetMode="External"/><Relationship Id="rId4" Type="http://schemas.openxmlformats.org/officeDocument/2006/relationships/hyperlink" Target="https://www.youtube.com/watch?v=11aYe_VWMg0" TargetMode="External"/><Relationship Id="rId9" Type="http://schemas.openxmlformats.org/officeDocument/2006/relationships/hyperlink" Target="https://docs.microsoft.com/en-us/cpp/windows/latest-supported-vc-redist?view=msvc-170"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oURFbTZLMl0" TargetMode="External"/><Relationship Id="rId2" Type="http://schemas.openxmlformats.org/officeDocument/2006/relationships/hyperlink" Target="https://youtu.be/bgPuPSPZe2U?t=180" TargetMode="External"/><Relationship Id="rId1" Type="http://schemas.openxmlformats.org/officeDocument/2006/relationships/slideLayout" Target="../slideLayouts/slideLayout2.xml"/><Relationship Id="rId5" Type="http://schemas.openxmlformats.org/officeDocument/2006/relationships/hyperlink" Target="https://www.terraform.io/" TargetMode="External"/><Relationship Id="rId4" Type="http://schemas.openxmlformats.org/officeDocument/2006/relationships/hyperlink" Target="https://www.terraform.io/download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cloud_services@newyorklif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egreed.com/pathway/e9k6qvrw9o?orgsso=newyorklif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ws.amazon.com/console/" TargetMode="External"/><Relationship Id="rId2" Type="http://schemas.openxmlformats.org/officeDocument/2006/relationships/hyperlink" Target="https://youtu.be/bgPuPSPZe2U?t=180" TargetMode="External"/><Relationship Id="rId1" Type="http://schemas.openxmlformats.org/officeDocument/2006/relationships/slideLayout" Target="../slideLayouts/slideLayout2.xml"/><Relationship Id="rId5" Type="http://schemas.openxmlformats.org/officeDocument/2006/relationships/hyperlink" Target="https://explore.skillbuilder.aws/learn/catalog" TargetMode="External"/><Relationship Id="rId4" Type="http://schemas.openxmlformats.org/officeDocument/2006/relationships/hyperlink" Target="https://signin.aws.amazon.com/signin?client_id=arn%3Aaws%3Asignin%3A%3A%3Aconsole%2Fcanvas&amp;redirect_uri=https%3A%2F%2Fus-east-1.console.aws.amazon.com%2Fconsole%2Fhome%3Ffromtb%3Dtrue%26hashArgs%3D%2523%26isauthcode%3Dtrue%26region%3Dus-east-1%26skipRegion%3Dtrue%26state%3DhashArgsFromTB_us-east-1_38ce933c8e82e221&amp;page=resolv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explore.skillbuilder.aws/learn/course/146/play/362/amazon-simple-storage-service-amazon-s3-block-public-access"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iv8rSLsi1xo" TargetMode="External"/><Relationship Id="rId2" Type="http://schemas.openxmlformats.org/officeDocument/2006/relationships/hyperlink" Target="https://youtu.be/bgPuPSPZe2U?t=180" TargetMode="External"/><Relationship Id="rId1" Type="http://schemas.openxmlformats.org/officeDocument/2006/relationships/slideLayout" Target="../slideLayouts/slideLayout2.xml"/><Relationship Id="rId4" Type="http://schemas.openxmlformats.org/officeDocument/2006/relationships/hyperlink" Target="https://github.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obile"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54"/>
          <p:cNvSpPr>
            <a:spLocks noGrp="1"/>
          </p:cNvSpPr>
          <p:nvPr>
            <p:ph type="ctrTitle"/>
          </p:nvPr>
        </p:nvSpPr>
        <p:spPr>
          <a:xfrm>
            <a:off x="457200" y="401638"/>
            <a:ext cx="6823075" cy="3414712"/>
          </a:xfrm>
        </p:spPr>
        <p:txBody>
          <a:bodyPr/>
          <a:lstStyle/>
          <a:p>
            <a:r>
              <a:rPr lang="en-US" altLang="en-US" sz="4400" dirty="0"/>
              <a:t>Get Started Quick </a:t>
            </a:r>
            <a:br>
              <a:rPr lang="en-US" altLang="en-US" sz="4400" dirty="0"/>
            </a:br>
            <a:r>
              <a:rPr lang="en-US" altLang="en-US" sz="4400" dirty="0"/>
              <a:t>NYL Cloud training</a:t>
            </a:r>
            <a:br>
              <a:rPr lang="en-US" altLang="en-US" dirty="0"/>
            </a:br>
            <a:br>
              <a:rPr lang="en-US" altLang="en-US" dirty="0"/>
            </a:br>
            <a:r>
              <a:rPr lang="en-US" altLang="en-US" dirty="0"/>
              <a:t>4/4/2022</a:t>
            </a:r>
          </a:p>
        </p:txBody>
      </p:sp>
      <p:sp>
        <p:nvSpPr>
          <p:cNvPr id="15363" name="Subtitle 55"/>
          <p:cNvSpPr>
            <a:spLocks noGrp="1"/>
          </p:cNvSpPr>
          <p:nvPr>
            <p:ph type="subTitle" idx="1"/>
          </p:nvPr>
        </p:nvSpPr>
        <p:spPr>
          <a:xfrm>
            <a:off x="457200" y="4006850"/>
            <a:ext cx="8219440" cy="1121741"/>
          </a:xfrm>
        </p:spPr>
        <p:txBody>
          <a:bodyPr/>
          <a:lstStyle/>
          <a:p>
            <a:pPr defTabSz="912813">
              <a:spcBef>
                <a:spcPct val="0"/>
              </a:spcBef>
            </a:pPr>
            <a:r>
              <a:rPr lang="en-US" altLang="en-US" b="1" dirty="0"/>
              <a:t>For latest version, please click here.  </a:t>
            </a:r>
            <a:br>
              <a:rPr lang="en-US" altLang="en-US" b="1" dirty="0"/>
            </a:br>
            <a:r>
              <a:rPr lang="en-US" altLang="en-US" b="1" dirty="0"/>
              <a:t>Read only latest version:</a:t>
            </a:r>
            <a:br>
              <a:rPr lang="en-US" altLang="en-US" b="1" dirty="0"/>
            </a:br>
            <a:r>
              <a:rPr lang="en-US" altLang="en-US" sz="1000" b="1" dirty="0">
                <a:hlinkClick r:id="rId3"/>
              </a:rPr>
              <a:t>https://newyorklife.sharepoint.com/:p:/s/LifePASTeam/EVYuas4nUZpHsKRaAnrqBtEBKO9zMRvolD0qef3Fue9FCg?e=ct7bbq</a:t>
            </a:r>
            <a:endParaRPr lang="en-US" altLang="en-US" sz="1000" b="1" dirty="0"/>
          </a:p>
          <a:p>
            <a:pPr defTabSz="912813">
              <a:spcBef>
                <a:spcPct val="0"/>
              </a:spcBef>
            </a:pPr>
            <a:endParaRPr lang="en-US" altLang="en-US" b="1" dirty="0"/>
          </a:p>
          <a:p>
            <a:pPr defTabSz="912813">
              <a:spcBef>
                <a:spcPct val="0"/>
              </a:spcBef>
            </a:pPr>
            <a:endParaRPr lang="en-US"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FB9A-2471-462D-8436-E11085A6E86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7E3BBFD-07C8-40B8-BE00-4A06D65DF6F8}"/>
              </a:ext>
            </a:extLst>
          </p:cNvPr>
          <p:cNvSpPr>
            <a:spLocks noGrp="1"/>
          </p:cNvSpPr>
          <p:nvPr>
            <p:ph sz="quarter" idx="13"/>
          </p:nvPr>
        </p:nvSpPr>
        <p:spPr/>
        <p:txBody>
          <a:bodyPr>
            <a:normAutofit lnSpcReduction="10000"/>
          </a:bodyPr>
          <a:lstStyle/>
          <a:p>
            <a:pPr marL="285750" indent="-285750">
              <a:buFont typeface="Arial" panose="020B0604020202020204" pitchFamily="34" charset="0"/>
              <a:buChar char="•"/>
            </a:pPr>
            <a:r>
              <a:rPr lang="en-US" sz="2000" dirty="0"/>
              <a:t>NYL Training courses</a:t>
            </a:r>
          </a:p>
          <a:p>
            <a:pPr marL="285750" indent="-285750">
              <a:buFont typeface="Arial" panose="020B0604020202020204" pitchFamily="34" charset="0"/>
              <a:buChar char="•"/>
            </a:pPr>
            <a:r>
              <a:rPr lang="en-US" sz="2000" dirty="0"/>
              <a:t>Create accounts</a:t>
            </a:r>
          </a:p>
          <a:p>
            <a:pPr lvl="1"/>
            <a:r>
              <a:rPr lang="en-US" sz="2000" dirty="0"/>
              <a:t>Creating an AWS</a:t>
            </a:r>
          </a:p>
          <a:p>
            <a:pPr lvl="1"/>
            <a:r>
              <a:rPr lang="en-US" sz="2000" dirty="0"/>
              <a:t>Creating a GitHub</a:t>
            </a:r>
          </a:p>
          <a:p>
            <a:pPr marL="285750" indent="-285750">
              <a:buFont typeface="Arial" panose="020B0604020202020204" pitchFamily="34" charset="0"/>
              <a:buChar char="•"/>
            </a:pPr>
            <a:r>
              <a:rPr lang="en-US" sz="2000" b="1" dirty="0"/>
              <a:t>Workspace options</a:t>
            </a:r>
          </a:p>
          <a:p>
            <a:pPr marL="285750" indent="-285750">
              <a:buFont typeface="Arial" panose="020B0604020202020204" pitchFamily="34" charset="0"/>
              <a:buChar char="•"/>
            </a:pPr>
            <a:r>
              <a:rPr lang="en-US" sz="2000" dirty="0"/>
              <a:t>Create AWS Keypair</a:t>
            </a:r>
          </a:p>
          <a:p>
            <a:pPr marL="285750" indent="-285750">
              <a:buFont typeface="Arial" panose="020B0604020202020204" pitchFamily="34" charset="0"/>
              <a:buChar char="•"/>
            </a:pPr>
            <a:r>
              <a:rPr lang="en-US" sz="2000" dirty="0"/>
              <a:t>Turn-key training server</a:t>
            </a:r>
          </a:p>
          <a:p>
            <a:pPr marL="285750" indent="-285750">
              <a:buFont typeface="Arial" panose="020B0604020202020204" pitchFamily="34" charset="0"/>
              <a:buChar char="•"/>
            </a:pPr>
            <a:r>
              <a:rPr lang="en-US" sz="2000" dirty="0"/>
              <a:t>Manually configure server</a:t>
            </a:r>
          </a:p>
          <a:p>
            <a:pPr marL="285750" indent="-285750">
              <a:buFont typeface="Arial" panose="020B0604020202020204" pitchFamily="34" charset="0"/>
              <a:buChar char="•"/>
            </a:pPr>
            <a:r>
              <a:rPr lang="en-US" sz="2000" dirty="0"/>
              <a:t>Connecting to your server</a:t>
            </a:r>
          </a:p>
          <a:p>
            <a:pPr marL="285750" indent="-285750">
              <a:buFont typeface="Arial" panose="020B0604020202020204" pitchFamily="34" charset="0"/>
              <a:buChar char="•"/>
            </a:pPr>
            <a:r>
              <a:rPr lang="en-US" sz="2000" dirty="0"/>
              <a:t>Resource Links</a:t>
            </a:r>
            <a:endParaRPr lang="en-US" dirty="0"/>
          </a:p>
          <a:p>
            <a:endParaRPr lang="en-US" dirty="0"/>
          </a:p>
        </p:txBody>
      </p:sp>
      <p:sp>
        <p:nvSpPr>
          <p:cNvPr id="4" name="Slide Number Placeholder 3">
            <a:extLst>
              <a:ext uri="{FF2B5EF4-FFF2-40B4-BE49-F238E27FC236}">
                <a16:creationId xmlns:a16="http://schemas.microsoft.com/office/drawing/2014/main" id="{AB555BC5-0E11-4F76-B3C9-B55E81127949}"/>
              </a:ext>
            </a:extLst>
          </p:cNvPr>
          <p:cNvSpPr>
            <a:spLocks noGrp="1"/>
          </p:cNvSpPr>
          <p:nvPr>
            <p:ph type="sldNum" sz="quarter" idx="15"/>
          </p:nvPr>
        </p:nvSpPr>
        <p:spPr/>
        <p:txBody>
          <a:bodyPr/>
          <a:lstStyle/>
          <a:p>
            <a:fld id="{DAFB7C2A-6F94-480A-8422-870DC5029B66}" type="slidenum">
              <a:rPr lang="en-US" altLang="en-US" smtClean="0"/>
              <a:pPr/>
              <a:t>10</a:t>
            </a:fld>
            <a:endParaRPr lang="en-US" altLang="en-US"/>
          </a:p>
        </p:txBody>
      </p:sp>
    </p:spTree>
    <p:extLst>
      <p:ext uri="{BB962C8B-B14F-4D97-AF65-F5344CB8AC3E}">
        <p14:creationId xmlns:p14="http://schemas.microsoft.com/office/powerpoint/2010/main" val="3574788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FB9A-2471-462D-8436-E11085A6E86F}"/>
              </a:ext>
            </a:extLst>
          </p:cNvPr>
          <p:cNvSpPr>
            <a:spLocks noGrp="1"/>
          </p:cNvSpPr>
          <p:nvPr>
            <p:ph type="title"/>
          </p:nvPr>
        </p:nvSpPr>
        <p:spPr/>
        <p:txBody>
          <a:bodyPr/>
          <a:lstStyle/>
          <a:p>
            <a:r>
              <a:rPr lang="en-US" dirty="0"/>
              <a:t>Workspace options</a:t>
            </a:r>
          </a:p>
        </p:txBody>
      </p:sp>
      <p:sp>
        <p:nvSpPr>
          <p:cNvPr id="3" name="Content Placeholder 2">
            <a:extLst>
              <a:ext uri="{FF2B5EF4-FFF2-40B4-BE49-F238E27FC236}">
                <a16:creationId xmlns:a16="http://schemas.microsoft.com/office/drawing/2014/main" id="{87E3BBFD-07C8-40B8-BE00-4A06D65DF6F8}"/>
              </a:ext>
            </a:extLst>
          </p:cNvPr>
          <p:cNvSpPr>
            <a:spLocks noGrp="1"/>
          </p:cNvSpPr>
          <p:nvPr>
            <p:ph sz="quarter" idx="13"/>
          </p:nvPr>
        </p:nvSpPr>
        <p:spPr/>
        <p:txBody>
          <a:bodyPr/>
          <a:lstStyle/>
          <a:p>
            <a:r>
              <a:rPr lang="en-US" dirty="0"/>
              <a:t>To get the most out of your time taking training courses, it is recommended you can use the tools. A training workspace requires a personal </a:t>
            </a:r>
            <a:r>
              <a:rPr lang="en-US" dirty="0" err="1"/>
              <a:t>GITHub</a:t>
            </a:r>
            <a:r>
              <a:rPr lang="en-US" dirty="0"/>
              <a:t> account, Terraform account, AWS account, and AWS V2 CLI installed on a desktop.  </a:t>
            </a:r>
            <a:br>
              <a:rPr lang="en-US" dirty="0"/>
            </a:br>
            <a:br>
              <a:rPr lang="en-US" dirty="0"/>
            </a:br>
            <a:r>
              <a:rPr lang="en-US" dirty="0"/>
              <a:t>Please note: AWS V2 CLI does not support windows 7, as it uses a Python 3.9 DLL.</a:t>
            </a:r>
          </a:p>
          <a:p>
            <a:r>
              <a:rPr lang="en-US" dirty="0"/>
              <a:t>This guide covers two options to create your workspace.</a:t>
            </a:r>
          </a:p>
          <a:p>
            <a:pPr marL="342900" indent="-342900">
              <a:buAutoNum type="arabicParenR"/>
            </a:pPr>
            <a:r>
              <a:rPr lang="en-US" dirty="0"/>
              <a:t>Load a turn-key training server on your AWS account.</a:t>
            </a:r>
          </a:p>
          <a:p>
            <a:pPr marL="1138145" lvl="1" indent="-342900">
              <a:buAutoNum type="arabicParenR"/>
            </a:pPr>
            <a:r>
              <a:rPr lang="en-US" sz="1600" dirty="0"/>
              <a:t>Deploy server image on a personal AWS account. </a:t>
            </a:r>
            <a:br>
              <a:rPr lang="en-US" sz="1600" dirty="0"/>
            </a:br>
            <a:r>
              <a:rPr lang="en-US" sz="1600" dirty="0"/>
              <a:t>It is </a:t>
            </a:r>
            <a:r>
              <a:rPr lang="en-US" sz="1600" b="1" i="1" dirty="0"/>
              <a:t>Not certified by NYL</a:t>
            </a:r>
            <a:r>
              <a:rPr lang="en-US" sz="1600" dirty="0"/>
              <a:t>, and is NYL AWS community supported.</a:t>
            </a:r>
            <a:r>
              <a:rPr lang="en-US" sz="1600" b="1" i="1" dirty="0"/>
              <a:t> </a:t>
            </a:r>
            <a:br>
              <a:rPr lang="en-US" sz="1600" b="1" i="1" dirty="0"/>
            </a:br>
            <a:r>
              <a:rPr lang="en-US" sz="1600" dirty="0"/>
              <a:t>This image is not permitted on NYL assets, and is a personally maintained by </a:t>
            </a:r>
            <a:r>
              <a:rPr lang="en-US" sz="1600" dirty="0">
                <a:hlinkClick r:id="rId2"/>
              </a:rPr>
              <a:t>Michael_J_Murphy@newyorklife.com</a:t>
            </a:r>
            <a:endParaRPr lang="en-US" sz="1600" dirty="0"/>
          </a:p>
          <a:p>
            <a:pPr marL="1138145" lvl="1" indent="-342900">
              <a:buAutoNum type="arabicParenR"/>
            </a:pPr>
            <a:r>
              <a:rPr lang="en-US" sz="1600" dirty="0"/>
              <a:t>Guide will cover how to remotely connect to the server</a:t>
            </a:r>
          </a:p>
          <a:p>
            <a:pPr marL="342900" indent="-342900">
              <a:buAutoNum type="arabicParenR"/>
            </a:pPr>
            <a:r>
              <a:rPr lang="en-US" dirty="0"/>
              <a:t>Install tools on a desktop (can install on an AWS server)</a:t>
            </a:r>
          </a:p>
          <a:p>
            <a:pPr marL="342900" indent="-342900">
              <a:buAutoNum type="arabicParenR"/>
            </a:pPr>
            <a:endParaRPr lang="en-US" dirty="0"/>
          </a:p>
          <a:p>
            <a:endParaRPr lang="en-US" dirty="0"/>
          </a:p>
        </p:txBody>
      </p:sp>
      <p:sp>
        <p:nvSpPr>
          <p:cNvPr id="4" name="Slide Number Placeholder 3">
            <a:extLst>
              <a:ext uri="{FF2B5EF4-FFF2-40B4-BE49-F238E27FC236}">
                <a16:creationId xmlns:a16="http://schemas.microsoft.com/office/drawing/2014/main" id="{AB555BC5-0E11-4F76-B3C9-B55E81127949}"/>
              </a:ext>
            </a:extLst>
          </p:cNvPr>
          <p:cNvSpPr>
            <a:spLocks noGrp="1"/>
          </p:cNvSpPr>
          <p:nvPr>
            <p:ph type="sldNum" sz="quarter" idx="15"/>
          </p:nvPr>
        </p:nvSpPr>
        <p:spPr/>
        <p:txBody>
          <a:bodyPr/>
          <a:lstStyle/>
          <a:p>
            <a:fld id="{DAFB7C2A-6F94-480A-8422-870DC5029B66}" type="slidenum">
              <a:rPr lang="en-US" altLang="en-US" smtClean="0"/>
              <a:pPr/>
              <a:t>11</a:t>
            </a:fld>
            <a:endParaRPr lang="en-US" altLang="en-US"/>
          </a:p>
        </p:txBody>
      </p:sp>
    </p:spTree>
    <p:extLst>
      <p:ext uri="{BB962C8B-B14F-4D97-AF65-F5344CB8AC3E}">
        <p14:creationId xmlns:p14="http://schemas.microsoft.com/office/powerpoint/2010/main" val="429409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FB9A-2471-462D-8436-E11085A6E86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7E3BBFD-07C8-40B8-BE00-4A06D65DF6F8}"/>
              </a:ext>
            </a:extLst>
          </p:cNvPr>
          <p:cNvSpPr>
            <a:spLocks noGrp="1"/>
          </p:cNvSpPr>
          <p:nvPr>
            <p:ph sz="quarter" idx="13"/>
          </p:nvPr>
        </p:nvSpPr>
        <p:spPr/>
        <p:txBody>
          <a:bodyPr>
            <a:normAutofit lnSpcReduction="10000"/>
          </a:bodyPr>
          <a:lstStyle/>
          <a:p>
            <a:pPr marL="285750" indent="-285750">
              <a:buFont typeface="Arial" panose="020B0604020202020204" pitchFamily="34" charset="0"/>
              <a:buChar char="•"/>
            </a:pPr>
            <a:r>
              <a:rPr lang="en-US" sz="2000" dirty="0"/>
              <a:t>NYL Training courses</a:t>
            </a:r>
          </a:p>
          <a:p>
            <a:pPr marL="285750" indent="-285750">
              <a:buFont typeface="Arial" panose="020B0604020202020204" pitchFamily="34" charset="0"/>
              <a:buChar char="•"/>
            </a:pPr>
            <a:r>
              <a:rPr lang="en-US" sz="2000" dirty="0"/>
              <a:t>Create accounts</a:t>
            </a:r>
          </a:p>
          <a:p>
            <a:pPr lvl="1"/>
            <a:r>
              <a:rPr lang="en-US" sz="2000" dirty="0"/>
              <a:t>Creating an AWS</a:t>
            </a:r>
          </a:p>
          <a:p>
            <a:pPr lvl="1"/>
            <a:r>
              <a:rPr lang="en-US" sz="2000" dirty="0"/>
              <a:t>Creating a GitHub</a:t>
            </a:r>
          </a:p>
          <a:p>
            <a:pPr marL="285750" indent="-285750">
              <a:buFont typeface="Arial" panose="020B0604020202020204" pitchFamily="34" charset="0"/>
              <a:buChar char="•"/>
            </a:pPr>
            <a:r>
              <a:rPr lang="en-US" sz="2000" dirty="0"/>
              <a:t>Workspace options</a:t>
            </a:r>
          </a:p>
          <a:p>
            <a:pPr marL="285750" indent="-285750">
              <a:buFont typeface="Arial" panose="020B0604020202020204" pitchFamily="34" charset="0"/>
              <a:buChar char="•"/>
            </a:pPr>
            <a:r>
              <a:rPr lang="en-US" sz="2000" b="1" dirty="0"/>
              <a:t>Create AWS Keypair</a:t>
            </a:r>
          </a:p>
          <a:p>
            <a:pPr marL="285750" indent="-285750">
              <a:buFont typeface="Arial" panose="020B0604020202020204" pitchFamily="34" charset="0"/>
              <a:buChar char="•"/>
            </a:pPr>
            <a:r>
              <a:rPr lang="en-US" sz="2000" dirty="0"/>
              <a:t>Turn-key training server</a:t>
            </a:r>
          </a:p>
          <a:p>
            <a:pPr marL="285750" indent="-285750">
              <a:buFont typeface="Arial" panose="020B0604020202020204" pitchFamily="34" charset="0"/>
              <a:buChar char="•"/>
            </a:pPr>
            <a:r>
              <a:rPr lang="en-US" sz="2000" dirty="0"/>
              <a:t>Manually configure server</a:t>
            </a:r>
          </a:p>
          <a:p>
            <a:pPr marL="285750" indent="-285750">
              <a:buFont typeface="Arial" panose="020B0604020202020204" pitchFamily="34" charset="0"/>
              <a:buChar char="•"/>
            </a:pPr>
            <a:r>
              <a:rPr lang="en-US" sz="2000" dirty="0"/>
              <a:t>Connecting to your server</a:t>
            </a:r>
          </a:p>
          <a:p>
            <a:pPr marL="285750" indent="-285750">
              <a:buFont typeface="Arial" panose="020B0604020202020204" pitchFamily="34" charset="0"/>
              <a:buChar char="•"/>
            </a:pPr>
            <a:r>
              <a:rPr lang="en-US" sz="2000" dirty="0"/>
              <a:t>Resource Links</a:t>
            </a:r>
            <a:endParaRPr lang="en-US" dirty="0"/>
          </a:p>
          <a:p>
            <a:endParaRPr lang="en-US" dirty="0"/>
          </a:p>
        </p:txBody>
      </p:sp>
      <p:sp>
        <p:nvSpPr>
          <p:cNvPr id="4" name="Slide Number Placeholder 3">
            <a:extLst>
              <a:ext uri="{FF2B5EF4-FFF2-40B4-BE49-F238E27FC236}">
                <a16:creationId xmlns:a16="http://schemas.microsoft.com/office/drawing/2014/main" id="{AB555BC5-0E11-4F76-B3C9-B55E81127949}"/>
              </a:ext>
            </a:extLst>
          </p:cNvPr>
          <p:cNvSpPr>
            <a:spLocks noGrp="1"/>
          </p:cNvSpPr>
          <p:nvPr>
            <p:ph type="sldNum" sz="quarter" idx="15"/>
          </p:nvPr>
        </p:nvSpPr>
        <p:spPr/>
        <p:txBody>
          <a:bodyPr/>
          <a:lstStyle/>
          <a:p>
            <a:fld id="{DAFB7C2A-6F94-480A-8422-870DC5029B66}" type="slidenum">
              <a:rPr lang="en-US" altLang="en-US" smtClean="0"/>
              <a:pPr/>
              <a:t>12</a:t>
            </a:fld>
            <a:endParaRPr lang="en-US" altLang="en-US"/>
          </a:p>
        </p:txBody>
      </p:sp>
    </p:spTree>
    <p:extLst>
      <p:ext uri="{BB962C8B-B14F-4D97-AF65-F5344CB8AC3E}">
        <p14:creationId xmlns:p14="http://schemas.microsoft.com/office/powerpoint/2010/main" val="1948158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FB9A-2471-462D-8436-E11085A6E86F}"/>
              </a:ext>
            </a:extLst>
          </p:cNvPr>
          <p:cNvSpPr>
            <a:spLocks noGrp="1"/>
          </p:cNvSpPr>
          <p:nvPr>
            <p:ph type="title"/>
          </p:nvPr>
        </p:nvSpPr>
        <p:spPr/>
        <p:txBody>
          <a:bodyPr/>
          <a:lstStyle/>
          <a:p>
            <a:r>
              <a:rPr lang="en-US" dirty="0"/>
              <a:t>Create AWS Keypair 1 of 2</a:t>
            </a:r>
          </a:p>
        </p:txBody>
      </p:sp>
      <p:sp>
        <p:nvSpPr>
          <p:cNvPr id="3" name="Content Placeholder 2">
            <a:extLst>
              <a:ext uri="{FF2B5EF4-FFF2-40B4-BE49-F238E27FC236}">
                <a16:creationId xmlns:a16="http://schemas.microsoft.com/office/drawing/2014/main" id="{87E3BBFD-07C8-40B8-BE00-4A06D65DF6F8}"/>
              </a:ext>
            </a:extLst>
          </p:cNvPr>
          <p:cNvSpPr>
            <a:spLocks noGrp="1"/>
          </p:cNvSpPr>
          <p:nvPr>
            <p:ph sz="quarter" idx="13"/>
          </p:nvPr>
        </p:nvSpPr>
        <p:spPr>
          <a:xfrm>
            <a:off x="457198" y="1009650"/>
            <a:ext cx="8178801" cy="2043793"/>
          </a:xfrm>
        </p:spPr>
        <p:txBody>
          <a:bodyPr>
            <a:normAutofit fontScale="92500" lnSpcReduction="20000"/>
          </a:bodyPr>
          <a:lstStyle/>
          <a:p>
            <a:r>
              <a:rPr lang="en-US" dirty="0"/>
              <a:t>To connect to your server, you will need to create a keypair.  This creates a file you can import into PUTTY or other tools to remotely connect to the server via command line.</a:t>
            </a:r>
          </a:p>
          <a:p>
            <a:r>
              <a:rPr lang="en-US" dirty="0" err="1"/>
              <a:t>Youtube</a:t>
            </a:r>
            <a:r>
              <a:rPr lang="en-US" dirty="0"/>
              <a:t> video on the process:</a:t>
            </a:r>
          </a:p>
          <a:p>
            <a:r>
              <a:rPr lang="en-US" u="sng" dirty="0">
                <a:hlinkClick r:id="rId2"/>
              </a:rPr>
              <a:t>https://www.youtube.com/watch?v=TkSuLg-8TD8</a:t>
            </a:r>
            <a:endParaRPr lang="en-US" dirty="0"/>
          </a:p>
          <a:p>
            <a:r>
              <a:rPr lang="en-US" dirty="0"/>
              <a:t>In the search bar type “key Management Service”, and click “create a key”.</a:t>
            </a:r>
            <a:br>
              <a:rPr lang="en-US" dirty="0"/>
            </a:br>
            <a:r>
              <a:rPr lang="en-US" dirty="0"/>
              <a:t>NOTE: There is a $1 charge per month per keypair, first </a:t>
            </a:r>
            <a:r>
              <a:rPr lang="en-US" dirty="0">
                <a:hlinkClick r:id="rId3"/>
              </a:rPr>
              <a:t>20,000 uses are free per month</a:t>
            </a:r>
            <a:r>
              <a:rPr lang="en-US" dirty="0"/>
              <a:t>.</a:t>
            </a:r>
          </a:p>
          <a:p>
            <a:endParaRPr lang="en-US" dirty="0"/>
          </a:p>
        </p:txBody>
      </p:sp>
      <p:sp>
        <p:nvSpPr>
          <p:cNvPr id="4" name="Slide Number Placeholder 3">
            <a:extLst>
              <a:ext uri="{FF2B5EF4-FFF2-40B4-BE49-F238E27FC236}">
                <a16:creationId xmlns:a16="http://schemas.microsoft.com/office/drawing/2014/main" id="{AB555BC5-0E11-4F76-B3C9-B55E81127949}"/>
              </a:ext>
            </a:extLst>
          </p:cNvPr>
          <p:cNvSpPr>
            <a:spLocks noGrp="1"/>
          </p:cNvSpPr>
          <p:nvPr>
            <p:ph type="sldNum" sz="quarter" idx="15"/>
          </p:nvPr>
        </p:nvSpPr>
        <p:spPr/>
        <p:txBody>
          <a:bodyPr/>
          <a:lstStyle/>
          <a:p>
            <a:fld id="{DAFB7C2A-6F94-480A-8422-870DC5029B66}" type="slidenum">
              <a:rPr lang="en-US" altLang="en-US" smtClean="0"/>
              <a:pPr/>
              <a:t>13</a:t>
            </a:fld>
            <a:endParaRPr lang="en-US" altLang="en-US"/>
          </a:p>
        </p:txBody>
      </p:sp>
      <p:pic>
        <p:nvPicPr>
          <p:cNvPr id="8" name="Picture 7">
            <a:extLst>
              <a:ext uri="{FF2B5EF4-FFF2-40B4-BE49-F238E27FC236}">
                <a16:creationId xmlns:a16="http://schemas.microsoft.com/office/drawing/2014/main" id="{DB3D3200-0471-485A-9CDE-AC1B73FAB0A9}"/>
              </a:ext>
            </a:extLst>
          </p:cNvPr>
          <p:cNvPicPr>
            <a:picLocks noChangeAspect="1"/>
          </p:cNvPicPr>
          <p:nvPr/>
        </p:nvPicPr>
        <p:blipFill>
          <a:blip r:embed="rId4"/>
          <a:stretch>
            <a:fillRect/>
          </a:stretch>
        </p:blipFill>
        <p:spPr>
          <a:xfrm>
            <a:off x="620486" y="2969427"/>
            <a:ext cx="7217228" cy="3125030"/>
          </a:xfrm>
          <a:prstGeom prst="rect">
            <a:avLst/>
          </a:prstGeom>
        </p:spPr>
      </p:pic>
    </p:spTree>
    <p:extLst>
      <p:ext uri="{BB962C8B-B14F-4D97-AF65-F5344CB8AC3E}">
        <p14:creationId xmlns:p14="http://schemas.microsoft.com/office/powerpoint/2010/main" val="4188386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FB9A-2471-462D-8436-E11085A6E86F}"/>
              </a:ext>
            </a:extLst>
          </p:cNvPr>
          <p:cNvSpPr>
            <a:spLocks noGrp="1"/>
          </p:cNvSpPr>
          <p:nvPr>
            <p:ph type="title"/>
          </p:nvPr>
        </p:nvSpPr>
        <p:spPr/>
        <p:txBody>
          <a:bodyPr/>
          <a:lstStyle/>
          <a:p>
            <a:r>
              <a:rPr lang="en-US" dirty="0"/>
              <a:t>Create AWS Keypair</a:t>
            </a:r>
            <a:br>
              <a:rPr lang="en-US" dirty="0"/>
            </a:br>
            <a:r>
              <a:rPr lang="en-US" dirty="0"/>
              <a:t>2 of 2</a:t>
            </a:r>
          </a:p>
        </p:txBody>
      </p:sp>
      <p:sp>
        <p:nvSpPr>
          <p:cNvPr id="3" name="Content Placeholder 2">
            <a:extLst>
              <a:ext uri="{FF2B5EF4-FFF2-40B4-BE49-F238E27FC236}">
                <a16:creationId xmlns:a16="http://schemas.microsoft.com/office/drawing/2014/main" id="{87E3BBFD-07C8-40B8-BE00-4A06D65DF6F8}"/>
              </a:ext>
            </a:extLst>
          </p:cNvPr>
          <p:cNvSpPr>
            <a:spLocks noGrp="1"/>
          </p:cNvSpPr>
          <p:nvPr>
            <p:ph sz="quarter" idx="13"/>
          </p:nvPr>
        </p:nvSpPr>
        <p:spPr>
          <a:xfrm>
            <a:off x="457198" y="1363436"/>
            <a:ext cx="3763738" cy="4441371"/>
          </a:xfrm>
        </p:spPr>
        <p:txBody>
          <a:bodyPr>
            <a:normAutofit/>
          </a:bodyPr>
          <a:lstStyle/>
          <a:p>
            <a:r>
              <a:rPr lang="en-US" dirty="0"/>
              <a:t>Type in your keypair name, like “</a:t>
            </a:r>
            <a:r>
              <a:rPr lang="en-US" dirty="0" err="1"/>
              <a:t>MyAmazonKeyPair</a:t>
            </a:r>
            <a:r>
              <a:rPr lang="en-US" dirty="0"/>
              <a:t>”, select RSA and .</a:t>
            </a:r>
            <a:r>
              <a:rPr lang="en-US" dirty="0" err="1"/>
              <a:t>ppk</a:t>
            </a:r>
            <a:r>
              <a:rPr lang="en-US" dirty="0"/>
              <a:t> if you plan to use Putty.  If you plan to use OpenSSH choose .</a:t>
            </a:r>
            <a:r>
              <a:rPr lang="en-US" dirty="0" err="1"/>
              <a:t>pem</a:t>
            </a:r>
            <a:r>
              <a:rPr lang="en-US" dirty="0"/>
              <a:t>.  This guide assumes Putty, please watch the video to learn more about other options.</a:t>
            </a:r>
          </a:p>
          <a:p>
            <a:endParaRPr lang="en-US" dirty="0"/>
          </a:p>
          <a:p>
            <a:endParaRPr lang="en-US" dirty="0"/>
          </a:p>
          <a:p>
            <a:endParaRPr lang="en-US" dirty="0"/>
          </a:p>
          <a:p>
            <a:r>
              <a:rPr lang="en-US" dirty="0"/>
              <a:t>Once created download the </a:t>
            </a:r>
            <a:r>
              <a:rPr lang="en-US" dirty="0" err="1"/>
              <a:t>ppk</a:t>
            </a:r>
            <a:r>
              <a:rPr lang="en-US" dirty="0"/>
              <a:t> and store in a safe place. You cannot redownload this file so do not lose!</a:t>
            </a:r>
          </a:p>
        </p:txBody>
      </p:sp>
      <p:sp>
        <p:nvSpPr>
          <p:cNvPr id="4" name="Slide Number Placeholder 3">
            <a:extLst>
              <a:ext uri="{FF2B5EF4-FFF2-40B4-BE49-F238E27FC236}">
                <a16:creationId xmlns:a16="http://schemas.microsoft.com/office/drawing/2014/main" id="{AB555BC5-0E11-4F76-B3C9-B55E81127949}"/>
              </a:ext>
            </a:extLst>
          </p:cNvPr>
          <p:cNvSpPr>
            <a:spLocks noGrp="1"/>
          </p:cNvSpPr>
          <p:nvPr>
            <p:ph type="sldNum" sz="quarter" idx="15"/>
          </p:nvPr>
        </p:nvSpPr>
        <p:spPr/>
        <p:txBody>
          <a:bodyPr/>
          <a:lstStyle/>
          <a:p>
            <a:fld id="{DAFB7C2A-6F94-480A-8422-870DC5029B66}" type="slidenum">
              <a:rPr lang="en-US" altLang="en-US" smtClean="0"/>
              <a:pPr/>
              <a:t>14</a:t>
            </a:fld>
            <a:endParaRPr lang="en-US" altLang="en-US"/>
          </a:p>
        </p:txBody>
      </p:sp>
      <p:pic>
        <p:nvPicPr>
          <p:cNvPr id="9" name="Picture 8" descr="Graphical user interface, text, application&#10;&#10;Description automatically generated">
            <a:extLst>
              <a:ext uri="{FF2B5EF4-FFF2-40B4-BE49-F238E27FC236}">
                <a16:creationId xmlns:a16="http://schemas.microsoft.com/office/drawing/2014/main" id="{AFFAFBC6-D369-4F67-B908-FAE0EF971DAC}"/>
              </a:ext>
            </a:extLst>
          </p:cNvPr>
          <p:cNvPicPr/>
          <p:nvPr/>
        </p:nvPicPr>
        <p:blipFill>
          <a:blip r:embed="rId2"/>
          <a:stretch>
            <a:fillRect/>
          </a:stretch>
        </p:blipFill>
        <p:spPr>
          <a:xfrm>
            <a:off x="4312352" y="311150"/>
            <a:ext cx="4095048" cy="3631293"/>
          </a:xfrm>
          <a:prstGeom prst="rect">
            <a:avLst/>
          </a:prstGeom>
        </p:spPr>
      </p:pic>
      <p:pic>
        <p:nvPicPr>
          <p:cNvPr id="5" name="Picture 4">
            <a:extLst>
              <a:ext uri="{FF2B5EF4-FFF2-40B4-BE49-F238E27FC236}">
                <a16:creationId xmlns:a16="http://schemas.microsoft.com/office/drawing/2014/main" id="{8737B14D-7058-4883-9589-5D3688D0E889}"/>
              </a:ext>
            </a:extLst>
          </p:cNvPr>
          <p:cNvPicPr>
            <a:picLocks noChangeAspect="1"/>
          </p:cNvPicPr>
          <p:nvPr/>
        </p:nvPicPr>
        <p:blipFill>
          <a:blip r:embed="rId3"/>
          <a:stretch>
            <a:fillRect/>
          </a:stretch>
        </p:blipFill>
        <p:spPr>
          <a:xfrm>
            <a:off x="4312352" y="4116449"/>
            <a:ext cx="3951514" cy="2102408"/>
          </a:xfrm>
          <a:prstGeom prst="rect">
            <a:avLst/>
          </a:prstGeom>
        </p:spPr>
      </p:pic>
    </p:spTree>
    <p:extLst>
      <p:ext uri="{BB962C8B-B14F-4D97-AF65-F5344CB8AC3E}">
        <p14:creationId xmlns:p14="http://schemas.microsoft.com/office/powerpoint/2010/main" val="3795390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FB9A-2471-462D-8436-E11085A6E86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7E3BBFD-07C8-40B8-BE00-4A06D65DF6F8}"/>
              </a:ext>
            </a:extLst>
          </p:cNvPr>
          <p:cNvSpPr>
            <a:spLocks noGrp="1"/>
          </p:cNvSpPr>
          <p:nvPr>
            <p:ph sz="quarter" idx="13"/>
          </p:nvPr>
        </p:nvSpPr>
        <p:spPr/>
        <p:txBody>
          <a:bodyPr>
            <a:normAutofit lnSpcReduction="10000"/>
          </a:bodyPr>
          <a:lstStyle/>
          <a:p>
            <a:pPr marL="285750" indent="-285750">
              <a:buFont typeface="Arial" panose="020B0604020202020204" pitchFamily="34" charset="0"/>
              <a:buChar char="•"/>
            </a:pPr>
            <a:r>
              <a:rPr lang="en-US" sz="2000" dirty="0"/>
              <a:t>NYL Training courses</a:t>
            </a:r>
          </a:p>
          <a:p>
            <a:pPr marL="285750" indent="-285750">
              <a:buFont typeface="Arial" panose="020B0604020202020204" pitchFamily="34" charset="0"/>
              <a:buChar char="•"/>
            </a:pPr>
            <a:r>
              <a:rPr lang="en-US" sz="2000" dirty="0"/>
              <a:t>Create accounts</a:t>
            </a:r>
          </a:p>
          <a:p>
            <a:pPr lvl="1"/>
            <a:r>
              <a:rPr lang="en-US" sz="2000" dirty="0"/>
              <a:t>Creating an AWS</a:t>
            </a:r>
          </a:p>
          <a:p>
            <a:pPr lvl="1"/>
            <a:r>
              <a:rPr lang="en-US" sz="2000" dirty="0"/>
              <a:t>Creating a GitHub</a:t>
            </a:r>
          </a:p>
          <a:p>
            <a:pPr marL="285750" indent="-285750">
              <a:buFont typeface="Arial" panose="020B0604020202020204" pitchFamily="34" charset="0"/>
              <a:buChar char="•"/>
            </a:pPr>
            <a:r>
              <a:rPr lang="en-US" sz="2000" dirty="0"/>
              <a:t>Workspace options</a:t>
            </a:r>
          </a:p>
          <a:p>
            <a:pPr marL="285750" indent="-285750">
              <a:buFont typeface="Arial" panose="020B0604020202020204" pitchFamily="34" charset="0"/>
              <a:buChar char="•"/>
            </a:pPr>
            <a:r>
              <a:rPr lang="en-US" sz="2000" dirty="0"/>
              <a:t>Create AWS Keypair</a:t>
            </a:r>
          </a:p>
          <a:p>
            <a:pPr marL="285750" indent="-285750">
              <a:buFont typeface="Arial" panose="020B0604020202020204" pitchFamily="34" charset="0"/>
              <a:buChar char="•"/>
            </a:pPr>
            <a:r>
              <a:rPr lang="en-US" sz="2000" b="1" dirty="0"/>
              <a:t>Turn-key training server</a:t>
            </a:r>
          </a:p>
          <a:p>
            <a:pPr marL="285750" indent="-285750">
              <a:buFont typeface="Arial" panose="020B0604020202020204" pitchFamily="34" charset="0"/>
              <a:buChar char="•"/>
            </a:pPr>
            <a:r>
              <a:rPr lang="en-US" sz="2000" dirty="0"/>
              <a:t>Manually configure server</a:t>
            </a:r>
          </a:p>
          <a:p>
            <a:pPr marL="285750" indent="-285750">
              <a:buFont typeface="Arial" panose="020B0604020202020204" pitchFamily="34" charset="0"/>
              <a:buChar char="•"/>
            </a:pPr>
            <a:r>
              <a:rPr lang="en-US" sz="2000" dirty="0"/>
              <a:t>Connecting to your server</a:t>
            </a:r>
          </a:p>
          <a:p>
            <a:pPr marL="285750" indent="-285750">
              <a:buFont typeface="Arial" panose="020B0604020202020204" pitchFamily="34" charset="0"/>
              <a:buChar char="•"/>
            </a:pPr>
            <a:r>
              <a:rPr lang="en-US" sz="2000" dirty="0"/>
              <a:t>Resource Links</a:t>
            </a:r>
            <a:endParaRPr lang="en-US" dirty="0"/>
          </a:p>
          <a:p>
            <a:endParaRPr lang="en-US" dirty="0"/>
          </a:p>
        </p:txBody>
      </p:sp>
      <p:sp>
        <p:nvSpPr>
          <p:cNvPr id="4" name="Slide Number Placeholder 3">
            <a:extLst>
              <a:ext uri="{FF2B5EF4-FFF2-40B4-BE49-F238E27FC236}">
                <a16:creationId xmlns:a16="http://schemas.microsoft.com/office/drawing/2014/main" id="{AB555BC5-0E11-4F76-B3C9-B55E81127949}"/>
              </a:ext>
            </a:extLst>
          </p:cNvPr>
          <p:cNvSpPr>
            <a:spLocks noGrp="1"/>
          </p:cNvSpPr>
          <p:nvPr>
            <p:ph type="sldNum" sz="quarter" idx="15"/>
          </p:nvPr>
        </p:nvSpPr>
        <p:spPr/>
        <p:txBody>
          <a:bodyPr/>
          <a:lstStyle/>
          <a:p>
            <a:fld id="{DAFB7C2A-6F94-480A-8422-870DC5029B66}" type="slidenum">
              <a:rPr lang="en-US" altLang="en-US" smtClean="0"/>
              <a:pPr/>
              <a:t>15</a:t>
            </a:fld>
            <a:endParaRPr lang="en-US" altLang="en-US"/>
          </a:p>
        </p:txBody>
      </p:sp>
    </p:spTree>
    <p:extLst>
      <p:ext uri="{BB962C8B-B14F-4D97-AF65-F5344CB8AC3E}">
        <p14:creationId xmlns:p14="http://schemas.microsoft.com/office/powerpoint/2010/main" val="1034995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FB9A-2471-462D-8436-E11085A6E86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7E3BBFD-07C8-40B8-BE00-4A06D65DF6F8}"/>
              </a:ext>
            </a:extLst>
          </p:cNvPr>
          <p:cNvSpPr>
            <a:spLocks noGrp="1"/>
          </p:cNvSpPr>
          <p:nvPr>
            <p:ph sz="quarter" idx="13"/>
          </p:nvPr>
        </p:nvSpPr>
        <p:spPr/>
        <p:txBody>
          <a:bodyPr>
            <a:normAutofit lnSpcReduction="10000"/>
          </a:bodyPr>
          <a:lstStyle/>
          <a:p>
            <a:pPr marL="285750" indent="-285750">
              <a:buFont typeface="Arial" panose="020B0604020202020204" pitchFamily="34" charset="0"/>
              <a:buChar char="•"/>
            </a:pPr>
            <a:r>
              <a:rPr lang="en-US" sz="2000" dirty="0"/>
              <a:t>NYL Training courses</a:t>
            </a:r>
          </a:p>
          <a:p>
            <a:pPr marL="285750" indent="-285750">
              <a:buFont typeface="Arial" panose="020B0604020202020204" pitchFamily="34" charset="0"/>
              <a:buChar char="•"/>
            </a:pPr>
            <a:r>
              <a:rPr lang="en-US" sz="2000" dirty="0"/>
              <a:t>Create accounts</a:t>
            </a:r>
          </a:p>
          <a:p>
            <a:pPr lvl="1"/>
            <a:r>
              <a:rPr lang="en-US" sz="2000" dirty="0"/>
              <a:t>Creating an AWS</a:t>
            </a:r>
          </a:p>
          <a:p>
            <a:pPr lvl="1"/>
            <a:r>
              <a:rPr lang="en-US" sz="2000" dirty="0"/>
              <a:t>Creating a GitHub</a:t>
            </a:r>
          </a:p>
          <a:p>
            <a:pPr marL="285750" indent="-285750">
              <a:buFont typeface="Arial" panose="020B0604020202020204" pitchFamily="34" charset="0"/>
              <a:buChar char="•"/>
            </a:pPr>
            <a:r>
              <a:rPr lang="en-US" sz="2000" dirty="0"/>
              <a:t>Workspace options</a:t>
            </a:r>
          </a:p>
          <a:p>
            <a:pPr marL="285750" indent="-285750">
              <a:buFont typeface="Arial" panose="020B0604020202020204" pitchFamily="34" charset="0"/>
              <a:buChar char="•"/>
            </a:pPr>
            <a:r>
              <a:rPr lang="en-US" sz="2000" dirty="0"/>
              <a:t>Create AWS Keypair</a:t>
            </a:r>
          </a:p>
          <a:p>
            <a:pPr marL="285750" indent="-285750">
              <a:buFont typeface="Arial" panose="020B0604020202020204" pitchFamily="34" charset="0"/>
              <a:buChar char="•"/>
            </a:pPr>
            <a:r>
              <a:rPr lang="en-US" sz="2000" dirty="0"/>
              <a:t>Turn-key training server</a:t>
            </a:r>
          </a:p>
          <a:p>
            <a:pPr marL="285750" indent="-285750">
              <a:buFont typeface="Arial" panose="020B0604020202020204" pitchFamily="34" charset="0"/>
              <a:buChar char="•"/>
            </a:pPr>
            <a:r>
              <a:rPr lang="en-US" sz="2000" b="1" dirty="0"/>
              <a:t>Manually configure server</a:t>
            </a:r>
          </a:p>
          <a:p>
            <a:pPr marL="285750" indent="-285750">
              <a:buFont typeface="Arial" panose="020B0604020202020204" pitchFamily="34" charset="0"/>
              <a:buChar char="•"/>
            </a:pPr>
            <a:r>
              <a:rPr lang="en-US" sz="2000" dirty="0"/>
              <a:t>Connecting to your server</a:t>
            </a:r>
          </a:p>
          <a:p>
            <a:pPr marL="285750" indent="-285750">
              <a:buFont typeface="Arial" panose="020B0604020202020204" pitchFamily="34" charset="0"/>
              <a:buChar char="•"/>
            </a:pPr>
            <a:r>
              <a:rPr lang="en-US" sz="2000" dirty="0"/>
              <a:t>Resource Links</a:t>
            </a:r>
            <a:endParaRPr lang="en-US" dirty="0"/>
          </a:p>
          <a:p>
            <a:endParaRPr lang="en-US" dirty="0"/>
          </a:p>
        </p:txBody>
      </p:sp>
      <p:sp>
        <p:nvSpPr>
          <p:cNvPr id="4" name="Slide Number Placeholder 3">
            <a:extLst>
              <a:ext uri="{FF2B5EF4-FFF2-40B4-BE49-F238E27FC236}">
                <a16:creationId xmlns:a16="http://schemas.microsoft.com/office/drawing/2014/main" id="{AB555BC5-0E11-4F76-B3C9-B55E81127949}"/>
              </a:ext>
            </a:extLst>
          </p:cNvPr>
          <p:cNvSpPr>
            <a:spLocks noGrp="1"/>
          </p:cNvSpPr>
          <p:nvPr>
            <p:ph type="sldNum" sz="quarter" idx="15"/>
          </p:nvPr>
        </p:nvSpPr>
        <p:spPr/>
        <p:txBody>
          <a:bodyPr/>
          <a:lstStyle/>
          <a:p>
            <a:fld id="{DAFB7C2A-6F94-480A-8422-870DC5029B66}" type="slidenum">
              <a:rPr lang="en-US" altLang="en-US" smtClean="0"/>
              <a:pPr/>
              <a:t>16</a:t>
            </a:fld>
            <a:endParaRPr lang="en-US" altLang="en-US"/>
          </a:p>
        </p:txBody>
      </p:sp>
    </p:spTree>
    <p:extLst>
      <p:ext uri="{BB962C8B-B14F-4D97-AF65-F5344CB8AC3E}">
        <p14:creationId xmlns:p14="http://schemas.microsoft.com/office/powerpoint/2010/main" val="19078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FB9A-2471-462D-8436-E11085A6E86F}"/>
              </a:ext>
            </a:extLst>
          </p:cNvPr>
          <p:cNvSpPr>
            <a:spLocks noGrp="1"/>
          </p:cNvSpPr>
          <p:nvPr>
            <p:ph type="title"/>
          </p:nvPr>
        </p:nvSpPr>
        <p:spPr/>
        <p:txBody>
          <a:bodyPr/>
          <a:lstStyle/>
          <a:p>
            <a:r>
              <a:rPr lang="en-US" dirty="0"/>
              <a:t>Manual Configure servers</a:t>
            </a:r>
            <a:br>
              <a:rPr lang="en-US" dirty="0"/>
            </a:br>
            <a:endParaRPr lang="en-US" dirty="0"/>
          </a:p>
        </p:txBody>
      </p:sp>
      <p:sp>
        <p:nvSpPr>
          <p:cNvPr id="3" name="Content Placeholder 2">
            <a:extLst>
              <a:ext uri="{FF2B5EF4-FFF2-40B4-BE49-F238E27FC236}">
                <a16:creationId xmlns:a16="http://schemas.microsoft.com/office/drawing/2014/main" id="{87E3BBFD-07C8-40B8-BE00-4A06D65DF6F8}"/>
              </a:ext>
            </a:extLst>
          </p:cNvPr>
          <p:cNvSpPr>
            <a:spLocks noGrp="1"/>
          </p:cNvSpPr>
          <p:nvPr>
            <p:ph sz="quarter" idx="13"/>
          </p:nvPr>
        </p:nvSpPr>
        <p:spPr>
          <a:xfrm>
            <a:off x="457198" y="1061358"/>
            <a:ext cx="8743952" cy="4743450"/>
          </a:xfrm>
        </p:spPr>
        <p:txBody>
          <a:bodyPr>
            <a:normAutofit/>
          </a:bodyPr>
          <a:lstStyle/>
          <a:p>
            <a:r>
              <a:rPr lang="en-US" dirty="0"/>
              <a:t>Please see complete guide at the link below.</a:t>
            </a:r>
            <a:br>
              <a:rPr lang="en-US" dirty="0"/>
            </a:br>
            <a:r>
              <a:rPr lang="en-US" sz="1200" dirty="0">
                <a:hlinkClick r:id="rId2"/>
              </a:rPr>
              <a:t>https://newyorklife.sharepoint.com/:w:/s/LifePASTeam/EccKUWrg6L5CjZujGAg6nZIBbdHsx0AaS129e5mzZabf7Q?e=bkLi0d</a:t>
            </a:r>
            <a:endParaRPr lang="en-US" sz="1200" dirty="0"/>
          </a:p>
        </p:txBody>
      </p:sp>
      <p:sp>
        <p:nvSpPr>
          <p:cNvPr id="4" name="Slide Number Placeholder 3">
            <a:extLst>
              <a:ext uri="{FF2B5EF4-FFF2-40B4-BE49-F238E27FC236}">
                <a16:creationId xmlns:a16="http://schemas.microsoft.com/office/drawing/2014/main" id="{AB555BC5-0E11-4F76-B3C9-B55E81127949}"/>
              </a:ext>
            </a:extLst>
          </p:cNvPr>
          <p:cNvSpPr>
            <a:spLocks noGrp="1"/>
          </p:cNvSpPr>
          <p:nvPr>
            <p:ph type="sldNum" sz="quarter" idx="15"/>
          </p:nvPr>
        </p:nvSpPr>
        <p:spPr/>
        <p:txBody>
          <a:bodyPr/>
          <a:lstStyle/>
          <a:p>
            <a:fld id="{DAFB7C2A-6F94-480A-8422-870DC5029B66}" type="slidenum">
              <a:rPr lang="en-US" altLang="en-US" smtClean="0"/>
              <a:pPr/>
              <a:t>17</a:t>
            </a:fld>
            <a:endParaRPr lang="en-US" altLang="en-US"/>
          </a:p>
        </p:txBody>
      </p:sp>
    </p:spTree>
    <p:extLst>
      <p:ext uri="{BB962C8B-B14F-4D97-AF65-F5344CB8AC3E}">
        <p14:creationId xmlns:p14="http://schemas.microsoft.com/office/powerpoint/2010/main" val="1220950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FB9A-2471-462D-8436-E11085A6E86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7E3BBFD-07C8-40B8-BE00-4A06D65DF6F8}"/>
              </a:ext>
            </a:extLst>
          </p:cNvPr>
          <p:cNvSpPr>
            <a:spLocks noGrp="1"/>
          </p:cNvSpPr>
          <p:nvPr>
            <p:ph sz="quarter" idx="13"/>
          </p:nvPr>
        </p:nvSpPr>
        <p:spPr/>
        <p:txBody>
          <a:bodyPr>
            <a:normAutofit lnSpcReduction="10000"/>
          </a:bodyPr>
          <a:lstStyle/>
          <a:p>
            <a:pPr marL="285750" indent="-285750">
              <a:buFont typeface="Arial" panose="020B0604020202020204" pitchFamily="34" charset="0"/>
              <a:buChar char="•"/>
            </a:pPr>
            <a:r>
              <a:rPr lang="en-US" sz="2000" dirty="0"/>
              <a:t>NYL Training courses</a:t>
            </a:r>
          </a:p>
          <a:p>
            <a:pPr marL="285750" indent="-285750">
              <a:buFont typeface="Arial" panose="020B0604020202020204" pitchFamily="34" charset="0"/>
              <a:buChar char="•"/>
            </a:pPr>
            <a:r>
              <a:rPr lang="en-US" sz="2000" dirty="0"/>
              <a:t>Create accounts</a:t>
            </a:r>
          </a:p>
          <a:p>
            <a:pPr lvl="1"/>
            <a:r>
              <a:rPr lang="en-US" sz="2000" dirty="0"/>
              <a:t>Creating an AWS</a:t>
            </a:r>
          </a:p>
          <a:p>
            <a:pPr lvl="1"/>
            <a:r>
              <a:rPr lang="en-US" sz="2000" dirty="0"/>
              <a:t>Creating a GitHub</a:t>
            </a:r>
          </a:p>
          <a:p>
            <a:pPr marL="285750" indent="-285750">
              <a:buFont typeface="Arial" panose="020B0604020202020204" pitchFamily="34" charset="0"/>
              <a:buChar char="•"/>
            </a:pPr>
            <a:r>
              <a:rPr lang="en-US" sz="2000" dirty="0"/>
              <a:t>Workspace options</a:t>
            </a:r>
          </a:p>
          <a:p>
            <a:pPr marL="285750" indent="-285750">
              <a:buFont typeface="Arial" panose="020B0604020202020204" pitchFamily="34" charset="0"/>
              <a:buChar char="•"/>
            </a:pPr>
            <a:r>
              <a:rPr lang="en-US" sz="2000" dirty="0"/>
              <a:t>Create AWS Keypair</a:t>
            </a:r>
          </a:p>
          <a:p>
            <a:pPr marL="285750" indent="-285750">
              <a:buFont typeface="Arial" panose="020B0604020202020204" pitchFamily="34" charset="0"/>
              <a:buChar char="•"/>
            </a:pPr>
            <a:r>
              <a:rPr lang="en-US" sz="2000" dirty="0"/>
              <a:t>Turn-key training server</a:t>
            </a:r>
          </a:p>
          <a:p>
            <a:pPr marL="285750" indent="-285750">
              <a:buFont typeface="Arial" panose="020B0604020202020204" pitchFamily="34" charset="0"/>
              <a:buChar char="•"/>
            </a:pPr>
            <a:r>
              <a:rPr lang="en-US" sz="2000" dirty="0"/>
              <a:t>Manually configure server</a:t>
            </a:r>
          </a:p>
          <a:p>
            <a:pPr marL="285750" indent="-285750">
              <a:buFont typeface="Arial" panose="020B0604020202020204" pitchFamily="34" charset="0"/>
              <a:buChar char="•"/>
            </a:pPr>
            <a:r>
              <a:rPr lang="en-US" sz="2000" b="1" dirty="0"/>
              <a:t>Connecting to your server</a:t>
            </a:r>
          </a:p>
          <a:p>
            <a:pPr marL="285750" indent="-285750">
              <a:buFont typeface="Arial" panose="020B0604020202020204" pitchFamily="34" charset="0"/>
              <a:buChar char="•"/>
            </a:pPr>
            <a:r>
              <a:rPr lang="en-US" sz="2000" dirty="0"/>
              <a:t>Resource Links</a:t>
            </a:r>
            <a:endParaRPr lang="en-US" dirty="0"/>
          </a:p>
          <a:p>
            <a:endParaRPr lang="en-US" dirty="0"/>
          </a:p>
        </p:txBody>
      </p:sp>
      <p:sp>
        <p:nvSpPr>
          <p:cNvPr id="4" name="Slide Number Placeholder 3">
            <a:extLst>
              <a:ext uri="{FF2B5EF4-FFF2-40B4-BE49-F238E27FC236}">
                <a16:creationId xmlns:a16="http://schemas.microsoft.com/office/drawing/2014/main" id="{AB555BC5-0E11-4F76-B3C9-B55E81127949}"/>
              </a:ext>
            </a:extLst>
          </p:cNvPr>
          <p:cNvSpPr>
            <a:spLocks noGrp="1"/>
          </p:cNvSpPr>
          <p:nvPr>
            <p:ph type="sldNum" sz="quarter" idx="15"/>
          </p:nvPr>
        </p:nvSpPr>
        <p:spPr/>
        <p:txBody>
          <a:bodyPr/>
          <a:lstStyle/>
          <a:p>
            <a:fld id="{DAFB7C2A-6F94-480A-8422-870DC5029B66}" type="slidenum">
              <a:rPr lang="en-US" altLang="en-US" smtClean="0"/>
              <a:pPr/>
              <a:t>18</a:t>
            </a:fld>
            <a:endParaRPr lang="en-US" altLang="en-US"/>
          </a:p>
        </p:txBody>
      </p:sp>
    </p:spTree>
    <p:extLst>
      <p:ext uri="{BB962C8B-B14F-4D97-AF65-F5344CB8AC3E}">
        <p14:creationId xmlns:p14="http://schemas.microsoft.com/office/powerpoint/2010/main" val="3575142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FB9A-2471-462D-8436-E11085A6E86F}"/>
              </a:ext>
            </a:extLst>
          </p:cNvPr>
          <p:cNvSpPr>
            <a:spLocks noGrp="1"/>
          </p:cNvSpPr>
          <p:nvPr>
            <p:ph type="title"/>
          </p:nvPr>
        </p:nvSpPr>
        <p:spPr/>
        <p:txBody>
          <a:bodyPr/>
          <a:lstStyle/>
          <a:p>
            <a:r>
              <a:rPr lang="en-US" sz="3200" b="1" dirty="0"/>
              <a:t>Connecting to your server</a:t>
            </a:r>
            <a:br>
              <a:rPr lang="en-US" sz="3200" b="1" dirty="0"/>
            </a:br>
            <a:br>
              <a:rPr lang="en-US" dirty="0"/>
            </a:br>
            <a:endParaRPr lang="en-US" dirty="0"/>
          </a:p>
        </p:txBody>
      </p:sp>
      <p:sp>
        <p:nvSpPr>
          <p:cNvPr id="3" name="Content Placeholder 2">
            <a:extLst>
              <a:ext uri="{FF2B5EF4-FFF2-40B4-BE49-F238E27FC236}">
                <a16:creationId xmlns:a16="http://schemas.microsoft.com/office/drawing/2014/main" id="{87E3BBFD-07C8-40B8-BE00-4A06D65DF6F8}"/>
              </a:ext>
            </a:extLst>
          </p:cNvPr>
          <p:cNvSpPr>
            <a:spLocks noGrp="1"/>
          </p:cNvSpPr>
          <p:nvPr>
            <p:ph sz="quarter" idx="13"/>
          </p:nvPr>
        </p:nvSpPr>
        <p:spPr>
          <a:xfrm>
            <a:off x="457201" y="1151165"/>
            <a:ext cx="8178800" cy="1161415"/>
          </a:xfrm>
        </p:spPr>
        <p:txBody>
          <a:bodyPr>
            <a:normAutofit/>
          </a:bodyPr>
          <a:lstStyle/>
          <a:p>
            <a:r>
              <a:rPr lang="en-US" dirty="0"/>
              <a:t>You can connect to your EC2 instance by using the AWS console, PUTTY, or even a graphical interface!</a:t>
            </a:r>
            <a:br>
              <a:rPr lang="en-US" dirty="0"/>
            </a:br>
            <a:r>
              <a:rPr lang="en-US" dirty="0"/>
              <a:t>Click the guide below, under section “Connecting to EC2 Instance”</a:t>
            </a:r>
            <a:br>
              <a:rPr lang="en-US" dirty="0"/>
            </a:br>
            <a:r>
              <a:rPr lang="en-US" sz="1050" dirty="0">
                <a:hlinkClick r:id="rId2"/>
              </a:rPr>
              <a:t>https://newyorklife.sharepoint.com/:w:/s/LifePASTeam/EccKUWrg6L5CjZujGAg6nZIBbdHsx0AaS129e5mzZabf7Q?e=bkLi0d</a:t>
            </a:r>
            <a:endParaRPr lang="en-US" sz="1200" dirty="0"/>
          </a:p>
        </p:txBody>
      </p:sp>
      <p:sp>
        <p:nvSpPr>
          <p:cNvPr id="4" name="Slide Number Placeholder 3">
            <a:extLst>
              <a:ext uri="{FF2B5EF4-FFF2-40B4-BE49-F238E27FC236}">
                <a16:creationId xmlns:a16="http://schemas.microsoft.com/office/drawing/2014/main" id="{AB555BC5-0E11-4F76-B3C9-B55E81127949}"/>
              </a:ext>
            </a:extLst>
          </p:cNvPr>
          <p:cNvSpPr>
            <a:spLocks noGrp="1"/>
          </p:cNvSpPr>
          <p:nvPr>
            <p:ph type="sldNum" sz="quarter" idx="15"/>
          </p:nvPr>
        </p:nvSpPr>
        <p:spPr/>
        <p:txBody>
          <a:bodyPr/>
          <a:lstStyle/>
          <a:p>
            <a:fld id="{DAFB7C2A-6F94-480A-8422-870DC5029B66}" type="slidenum">
              <a:rPr lang="en-US" altLang="en-US" smtClean="0"/>
              <a:pPr/>
              <a:t>19</a:t>
            </a:fld>
            <a:endParaRPr lang="en-US" altLang="en-US"/>
          </a:p>
        </p:txBody>
      </p:sp>
      <p:pic>
        <p:nvPicPr>
          <p:cNvPr id="6" name="Picture 5">
            <a:extLst>
              <a:ext uri="{FF2B5EF4-FFF2-40B4-BE49-F238E27FC236}">
                <a16:creationId xmlns:a16="http://schemas.microsoft.com/office/drawing/2014/main" id="{13DBDA00-1D10-4532-BA41-EDC90A05162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296081" y="2603320"/>
            <a:ext cx="3086101" cy="3006722"/>
          </a:xfrm>
          <a:prstGeom prst="rect">
            <a:avLst/>
          </a:prstGeom>
        </p:spPr>
      </p:pic>
      <p:pic>
        <p:nvPicPr>
          <p:cNvPr id="7" name="Picture 6">
            <a:extLst>
              <a:ext uri="{FF2B5EF4-FFF2-40B4-BE49-F238E27FC236}">
                <a16:creationId xmlns:a16="http://schemas.microsoft.com/office/drawing/2014/main" id="{9AE9467E-4311-44E1-A172-D6954FFB3FC2}"/>
              </a:ext>
            </a:extLst>
          </p:cNvPr>
          <p:cNvPicPr/>
          <p:nvPr/>
        </p:nvPicPr>
        <p:blipFill>
          <a:blip r:embed="rId4">
            <a:extLst>
              <a:ext uri="{28A0092B-C50C-407E-A947-70E740481C1C}">
                <a14:useLocalDpi xmlns:a14="http://schemas.microsoft.com/office/drawing/2010/main" val="0"/>
              </a:ext>
            </a:extLst>
          </a:blip>
          <a:stretch>
            <a:fillRect/>
          </a:stretch>
        </p:blipFill>
        <p:spPr>
          <a:xfrm>
            <a:off x="761818" y="3790562"/>
            <a:ext cx="3955003" cy="2079559"/>
          </a:xfrm>
          <a:prstGeom prst="rect">
            <a:avLst/>
          </a:prstGeom>
        </p:spPr>
      </p:pic>
      <p:pic>
        <p:nvPicPr>
          <p:cNvPr id="8" name="Picture 7">
            <a:extLst>
              <a:ext uri="{FF2B5EF4-FFF2-40B4-BE49-F238E27FC236}">
                <a16:creationId xmlns:a16="http://schemas.microsoft.com/office/drawing/2014/main" id="{9C9FC564-0420-4417-AEF4-9D1D93D37301}"/>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557710" y="2319859"/>
            <a:ext cx="4394247" cy="1313248"/>
          </a:xfrm>
          <a:prstGeom prst="rect">
            <a:avLst/>
          </a:prstGeom>
        </p:spPr>
      </p:pic>
    </p:spTree>
    <p:extLst>
      <p:ext uri="{BB962C8B-B14F-4D97-AF65-F5344CB8AC3E}">
        <p14:creationId xmlns:p14="http://schemas.microsoft.com/office/powerpoint/2010/main" val="1811143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7A65-AAB7-4D18-8950-3EAC5FE60983}"/>
              </a:ext>
            </a:extLst>
          </p:cNvPr>
          <p:cNvSpPr>
            <a:spLocks noGrp="1"/>
          </p:cNvSpPr>
          <p:nvPr>
            <p:ph type="title"/>
          </p:nvPr>
        </p:nvSpPr>
        <p:spPr/>
        <p:txBody>
          <a:bodyPr/>
          <a:lstStyle/>
          <a:p>
            <a:r>
              <a:rPr lang="en-US" dirty="0"/>
              <a:t>Cloud Training Guide – Community Edition</a:t>
            </a:r>
          </a:p>
        </p:txBody>
      </p:sp>
      <p:sp>
        <p:nvSpPr>
          <p:cNvPr id="3" name="Content Placeholder 2">
            <a:extLst>
              <a:ext uri="{FF2B5EF4-FFF2-40B4-BE49-F238E27FC236}">
                <a16:creationId xmlns:a16="http://schemas.microsoft.com/office/drawing/2014/main" id="{C6316861-B7CB-4E20-8586-FDD565036712}"/>
              </a:ext>
            </a:extLst>
          </p:cNvPr>
          <p:cNvSpPr>
            <a:spLocks noGrp="1"/>
          </p:cNvSpPr>
          <p:nvPr>
            <p:ph sz="quarter" idx="13"/>
          </p:nvPr>
        </p:nvSpPr>
        <p:spPr>
          <a:xfrm>
            <a:off x="524782" y="1211489"/>
            <a:ext cx="4803254" cy="2979963"/>
          </a:xfrm>
        </p:spPr>
        <p:txBody>
          <a:bodyPr/>
          <a:lstStyle/>
          <a:p>
            <a:r>
              <a:rPr lang="en-US" dirty="0"/>
              <a:t>This guide is NOT maintained or supported by NYL Cloud resources.</a:t>
            </a:r>
            <a:br>
              <a:rPr lang="en-US" dirty="0"/>
            </a:br>
            <a:r>
              <a:rPr lang="en-US" dirty="0"/>
              <a:t>This is a community supported guide.</a:t>
            </a:r>
            <a:br>
              <a:rPr lang="en-US" dirty="0"/>
            </a:br>
            <a:br>
              <a:rPr lang="en-US" dirty="0"/>
            </a:br>
            <a:r>
              <a:rPr lang="en-US" dirty="0"/>
              <a:t>Anyone may edit this guide or improve upon the artifacts referenced in this documentation.</a:t>
            </a:r>
          </a:p>
          <a:p>
            <a:r>
              <a:rPr lang="en-US" dirty="0"/>
              <a:t>To edit this guide, </a:t>
            </a:r>
            <a:r>
              <a:rPr lang="en-US" dirty="0">
                <a:hlinkClick r:id="rId2"/>
              </a:rPr>
              <a:t>simply click this link</a:t>
            </a:r>
            <a:r>
              <a:rPr lang="en-US" dirty="0"/>
              <a:t>.  All changes you make is immediately committed to SharePoint.</a:t>
            </a:r>
          </a:p>
        </p:txBody>
      </p:sp>
      <p:sp>
        <p:nvSpPr>
          <p:cNvPr id="4" name="Slide Number Placeholder 3">
            <a:extLst>
              <a:ext uri="{FF2B5EF4-FFF2-40B4-BE49-F238E27FC236}">
                <a16:creationId xmlns:a16="http://schemas.microsoft.com/office/drawing/2014/main" id="{9EEFC37F-ACE3-4EDF-90A7-5BA23CB362BA}"/>
              </a:ext>
            </a:extLst>
          </p:cNvPr>
          <p:cNvSpPr>
            <a:spLocks noGrp="1"/>
          </p:cNvSpPr>
          <p:nvPr>
            <p:ph type="sldNum" sz="quarter" idx="15"/>
          </p:nvPr>
        </p:nvSpPr>
        <p:spPr/>
        <p:txBody>
          <a:bodyPr/>
          <a:lstStyle/>
          <a:p>
            <a:fld id="{DAFB7C2A-6F94-480A-8422-870DC5029B66}" type="slidenum">
              <a:rPr lang="en-US" altLang="en-US" smtClean="0"/>
              <a:pPr/>
              <a:t>2</a:t>
            </a:fld>
            <a:endParaRPr lang="en-US" altLang="en-US"/>
          </a:p>
        </p:txBody>
      </p:sp>
      <p:sp>
        <p:nvSpPr>
          <p:cNvPr id="6" name="Content Placeholder 2">
            <a:extLst>
              <a:ext uri="{FF2B5EF4-FFF2-40B4-BE49-F238E27FC236}">
                <a16:creationId xmlns:a16="http://schemas.microsoft.com/office/drawing/2014/main" id="{CA1807C9-EA03-45B2-B908-02D94CF116A2}"/>
              </a:ext>
            </a:extLst>
          </p:cNvPr>
          <p:cNvSpPr txBox="1">
            <a:spLocks/>
          </p:cNvSpPr>
          <p:nvPr/>
        </p:nvSpPr>
        <p:spPr bwMode="auto">
          <a:xfrm>
            <a:off x="524782" y="4340679"/>
            <a:ext cx="7996918" cy="1596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normAutofit/>
          </a:bodyPr>
          <a:lstStyle>
            <a:lvl1pPr algn="l" rtl="0" fontAlgn="base">
              <a:spcBef>
                <a:spcPts val="1200"/>
              </a:spcBef>
              <a:spcAft>
                <a:spcPts val="600"/>
              </a:spcAft>
              <a:buFont typeface="Arial" panose="020B0604020202020204" pitchFamily="34" charset="0"/>
              <a:defRPr lang="en-US" sz="1600" kern="1200">
                <a:solidFill>
                  <a:schemeClr val="tx1"/>
                </a:solidFill>
                <a:latin typeface="+mn-lt"/>
                <a:ea typeface="+mn-ea"/>
                <a:cs typeface="+mn-cs"/>
              </a:defRPr>
            </a:lvl1pPr>
            <a:lvl2pPr marL="795245" indent="-331749" algn="l" rtl="0" fontAlgn="base">
              <a:spcBef>
                <a:spcPts val="900"/>
              </a:spcBef>
              <a:spcAft>
                <a:spcPct val="0"/>
              </a:spcAft>
              <a:buFont typeface="Tahoma" pitchFamily="34" charset="0"/>
              <a:buChar char="–"/>
              <a:defRPr lang="en-US" sz="2800" kern="1200">
                <a:solidFill>
                  <a:schemeClr val="tx1"/>
                </a:solidFill>
                <a:latin typeface="+mn-lt"/>
                <a:ea typeface="+mn-ea"/>
                <a:cs typeface="+mn-cs"/>
              </a:defRPr>
            </a:lvl2pPr>
            <a:lvl3pPr marL="1139692" indent="-225399" algn="l" rtl="0" fontAlgn="base">
              <a:spcBef>
                <a:spcPct val="0"/>
              </a:spcBef>
              <a:spcAft>
                <a:spcPts val="600"/>
              </a:spcAft>
              <a:buFont typeface="Arial" pitchFamily="34" charset="0"/>
              <a:buChar char="•"/>
              <a:defRPr lang="en-US" sz="2400" kern="1200">
                <a:solidFill>
                  <a:schemeClr val="tx1"/>
                </a:solidFill>
                <a:latin typeface="+mn-lt"/>
                <a:ea typeface="+mn-ea"/>
                <a:cs typeface="+mn-cs"/>
              </a:defRPr>
            </a:lvl3pPr>
            <a:lvl4pPr marL="1484140" indent="-225399" algn="l" rtl="0" fontAlgn="base">
              <a:spcBef>
                <a:spcPct val="0"/>
              </a:spcBef>
              <a:spcAft>
                <a:spcPts val="600"/>
              </a:spcAft>
              <a:buFont typeface="Tahoma" pitchFamily="34" charset="0"/>
              <a:buChar char="–"/>
              <a:defRPr lang="en-US" sz="2000" kern="1200">
                <a:solidFill>
                  <a:schemeClr val="tx1"/>
                </a:solidFill>
                <a:latin typeface="+mn-lt"/>
                <a:ea typeface="+mn-ea"/>
                <a:cs typeface="+mn-cs"/>
              </a:defRPr>
            </a:lvl4pPr>
            <a:lvl5pPr marL="1828586" indent="-225399" algn="l" rtl="0" fontAlgn="base">
              <a:spcBef>
                <a:spcPct val="0"/>
              </a:spcBef>
              <a:spcAft>
                <a:spcPts val="600"/>
              </a:spcAft>
              <a:buFont typeface="Segoe UI" pitchFamily="34" charset="0"/>
              <a:buChar char="»"/>
              <a:defRPr lang="en-US" kern="1200">
                <a:solidFill>
                  <a:schemeClr val="tx1"/>
                </a:solidFill>
                <a:latin typeface="+mn-lt"/>
                <a:ea typeface="+mn-ea"/>
                <a:cs typeface="+mn-cs"/>
              </a:defRPr>
            </a:lvl5pPr>
            <a:lvl6pPr marL="2053984" indent="-225399" algn="l" defTabSz="914293" rtl="0" eaLnBrk="1" latinLnBrk="0" hangingPunct="1">
              <a:spcBef>
                <a:spcPts val="0"/>
              </a:spcBef>
              <a:spcAft>
                <a:spcPts val="600"/>
              </a:spcAft>
              <a:buFont typeface="Tahoma" pitchFamily="34" charset="0"/>
              <a:buChar char="»"/>
              <a:defRPr sz="18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To make changes to artifacts, contact </a:t>
            </a:r>
            <a:r>
              <a:rPr lang="en-US" dirty="0">
                <a:hlinkClick r:id="rId3"/>
              </a:rPr>
              <a:t>Michael_J_Murphy@newyorklife.com</a:t>
            </a:r>
            <a:r>
              <a:rPr lang="en-US" dirty="0"/>
              <a:t>.</a:t>
            </a:r>
          </a:p>
          <a:p>
            <a:r>
              <a:rPr lang="en-US" dirty="0"/>
              <a:t>I am looking to create a Community Cloud user group to create and share artifacts.</a:t>
            </a:r>
          </a:p>
        </p:txBody>
      </p:sp>
      <p:grpSp>
        <p:nvGrpSpPr>
          <p:cNvPr id="13" name="Group 12">
            <a:extLst>
              <a:ext uri="{FF2B5EF4-FFF2-40B4-BE49-F238E27FC236}">
                <a16:creationId xmlns:a16="http://schemas.microsoft.com/office/drawing/2014/main" id="{B9A15EC2-3540-4559-A7B8-76B1E75F46C7}"/>
              </a:ext>
            </a:extLst>
          </p:cNvPr>
          <p:cNvGrpSpPr/>
          <p:nvPr/>
        </p:nvGrpSpPr>
        <p:grpSpPr>
          <a:xfrm>
            <a:off x="5355771" y="860424"/>
            <a:ext cx="3331029" cy="3331029"/>
            <a:chOff x="5355771" y="860424"/>
            <a:chExt cx="3331029" cy="3331029"/>
          </a:xfrm>
        </p:grpSpPr>
        <p:pic>
          <p:nvPicPr>
            <p:cNvPr id="10242" name="Picture 2" descr="Announcing the New AWS Community Builders Program! | AWS News Blog">
              <a:extLst>
                <a:ext uri="{FF2B5EF4-FFF2-40B4-BE49-F238E27FC236}">
                  <a16:creationId xmlns:a16="http://schemas.microsoft.com/office/drawing/2014/main" id="{72D7CBA8-CE0E-46B1-BA96-52F8CEC2EE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5771" y="860424"/>
              <a:ext cx="3331029" cy="33310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A141B6E-E161-494F-A6F9-0BF50DD8AF25}"/>
                </a:ext>
              </a:extLst>
            </p:cNvPr>
            <p:cNvPicPr>
              <a:picLocks noChangeAspect="1"/>
            </p:cNvPicPr>
            <p:nvPr/>
          </p:nvPicPr>
          <p:blipFill>
            <a:blip r:embed="rId5"/>
            <a:stretch>
              <a:fillRect/>
            </a:stretch>
          </p:blipFill>
          <p:spPr>
            <a:xfrm>
              <a:off x="5677580" y="2645211"/>
              <a:ext cx="2729820" cy="1239401"/>
            </a:xfrm>
            <a:prstGeom prst="rect">
              <a:avLst/>
            </a:prstGeom>
          </p:spPr>
        </p:pic>
        <p:pic>
          <p:nvPicPr>
            <p:cNvPr id="12" name="Picture 11" descr="A picture containing text&#10;&#10;Description automatically generated">
              <a:extLst>
                <a:ext uri="{FF2B5EF4-FFF2-40B4-BE49-F238E27FC236}">
                  <a16:creationId xmlns:a16="http://schemas.microsoft.com/office/drawing/2014/main" id="{FADB8842-EE24-4A31-A717-E1D805D310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07436" y="2859293"/>
              <a:ext cx="768871" cy="765183"/>
            </a:xfrm>
            <a:prstGeom prst="rect">
              <a:avLst/>
            </a:prstGeom>
          </p:spPr>
        </p:pic>
      </p:grpSp>
    </p:spTree>
    <p:extLst>
      <p:ext uri="{BB962C8B-B14F-4D97-AF65-F5344CB8AC3E}">
        <p14:creationId xmlns:p14="http://schemas.microsoft.com/office/powerpoint/2010/main" val="3973916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FB9A-2471-462D-8436-E11085A6E86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7E3BBFD-07C8-40B8-BE00-4A06D65DF6F8}"/>
              </a:ext>
            </a:extLst>
          </p:cNvPr>
          <p:cNvSpPr>
            <a:spLocks noGrp="1"/>
          </p:cNvSpPr>
          <p:nvPr>
            <p:ph sz="quarter" idx="13"/>
          </p:nvPr>
        </p:nvSpPr>
        <p:spPr/>
        <p:txBody>
          <a:bodyPr>
            <a:normAutofit lnSpcReduction="10000"/>
          </a:bodyPr>
          <a:lstStyle/>
          <a:p>
            <a:pPr marL="285750" indent="-285750">
              <a:buFont typeface="Arial" panose="020B0604020202020204" pitchFamily="34" charset="0"/>
              <a:buChar char="•"/>
            </a:pPr>
            <a:r>
              <a:rPr lang="en-US" sz="2000" dirty="0"/>
              <a:t>NYL Training courses</a:t>
            </a:r>
          </a:p>
          <a:p>
            <a:pPr marL="285750" indent="-285750">
              <a:buFont typeface="Arial" panose="020B0604020202020204" pitchFamily="34" charset="0"/>
              <a:buChar char="•"/>
            </a:pPr>
            <a:r>
              <a:rPr lang="en-US" sz="2000" dirty="0"/>
              <a:t>Create accounts</a:t>
            </a:r>
          </a:p>
          <a:p>
            <a:pPr lvl="1"/>
            <a:r>
              <a:rPr lang="en-US" sz="2000" dirty="0"/>
              <a:t>Creating an AWS</a:t>
            </a:r>
          </a:p>
          <a:p>
            <a:pPr lvl="1"/>
            <a:r>
              <a:rPr lang="en-US" sz="2000" dirty="0"/>
              <a:t>Creating a GitHub</a:t>
            </a:r>
          </a:p>
          <a:p>
            <a:pPr marL="285750" indent="-285750">
              <a:buFont typeface="Arial" panose="020B0604020202020204" pitchFamily="34" charset="0"/>
              <a:buChar char="•"/>
            </a:pPr>
            <a:r>
              <a:rPr lang="en-US" sz="2000" dirty="0"/>
              <a:t>Workspace options</a:t>
            </a:r>
          </a:p>
          <a:p>
            <a:pPr marL="285750" indent="-285750">
              <a:buFont typeface="Arial" panose="020B0604020202020204" pitchFamily="34" charset="0"/>
              <a:buChar char="•"/>
            </a:pPr>
            <a:r>
              <a:rPr lang="en-US" sz="2000" dirty="0"/>
              <a:t>Create AWS Keypair</a:t>
            </a:r>
          </a:p>
          <a:p>
            <a:pPr marL="285750" indent="-285750">
              <a:buFont typeface="Arial" panose="020B0604020202020204" pitchFamily="34" charset="0"/>
              <a:buChar char="•"/>
            </a:pPr>
            <a:r>
              <a:rPr lang="en-US" sz="2000" dirty="0"/>
              <a:t>Turn-key training server</a:t>
            </a:r>
          </a:p>
          <a:p>
            <a:pPr marL="285750" indent="-285750">
              <a:buFont typeface="Arial" panose="020B0604020202020204" pitchFamily="34" charset="0"/>
              <a:buChar char="•"/>
            </a:pPr>
            <a:r>
              <a:rPr lang="en-US" sz="2000" dirty="0"/>
              <a:t>Manually configure server</a:t>
            </a:r>
          </a:p>
          <a:p>
            <a:pPr marL="285750" indent="-285750">
              <a:buFont typeface="Arial" panose="020B0604020202020204" pitchFamily="34" charset="0"/>
              <a:buChar char="•"/>
            </a:pPr>
            <a:r>
              <a:rPr lang="en-US" sz="2000" dirty="0"/>
              <a:t>Connecting to your server</a:t>
            </a:r>
          </a:p>
          <a:p>
            <a:pPr marL="285750" indent="-285750">
              <a:buFont typeface="Arial" panose="020B0604020202020204" pitchFamily="34" charset="0"/>
              <a:buChar char="•"/>
            </a:pPr>
            <a:r>
              <a:rPr lang="en-US" sz="2000" b="1" dirty="0"/>
              <a:t>Resource Links</a:t>
            </a:r>
            <a:endParaRPr lang="en-US" b="1" dirty="0"/>
          </a:p>
          <a:p>
            <a:endParaRPr lang="en-US" dirty="0"/>
          </a:p>
        </p:txBody>
      </p:sp>
      <p:sp>
        <p:nvSpPr>
          <p:cNvPr id="4" name="Slide Number Placeholder 3">
            <a:extLst>
              <a:ext uri="{FF2B5EF4-FFF2-40B4-BE49-F238E27FC236}">
                <a16:creationId xmlns:a16="http://schemas.microsoft.com/office/drawing/2014/main" id="{AB555BC5-0E11-4F76-B3C9-B55E81127949}"/>
              </a:ext>
            </a:extLst>
          </p:cNvPr>
          <p:cNvSpPr>
            <a:spLocks noGrp="1"/>
          </p:cNvSpPr>
          <p:nvPr>
            <p:ph type="sldNum" sz="quarter" idx="15"/>
          </p:nvPr>
        </p:nvSpPr>
        <p:spPr/>
        <p:txBody>
          <a:bodyPr/>
          <a:lstStyle/>
          <a:p>
            <a:fld id="{DAFB7C2A-6F94-480A-8422-870DC5029B66}" type="slidenum">
              <a:rPr lang="en-US" altLang="en-US" smtClean="0"/>
              <a:pPr/>
              <a:t>20</a:t>
            </a:fld>
            <a:endParaRPr lang="en-US" altLang="en-US"/>
          </a:p>
        </p:txBody>
      </p:sp>
    </p:spTree>
    <p:extLst>
      <p:ext uri="{BB962C8B-B14F-4D97-AF65-F5344CB8AC3E}">
        <p14:creationId xmlns:p14="http://schemas.microsoft.com/office/powerpoint/2010/main" val="764711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EF074-E227-452B-8469-B6071B180CED}"/>
              </a:ext>
            </a:extLst>
          </p:cNvPr>
          <p:cNvSpPr>
            <a:spLocks noGrp="1"/>
          </p:cNvSpPr>
          <p:nvPr>
            <p:ph type="title"/>
          </p:nvPr>
        </p:nvSpPr>
        <p:spPr/>
        <p:txBody>
          <a:bodyPr/>
          <a:lstStyle/>
          <a:p>
            <a:r>
              <a:rPr lang="en-US" dirty="0"/>
              <a:t>Quick Links</a:t>
            </a:r>
          </a:p>
        </p:txBody>
      </p:sp>
      <p:graphicFrame>
        <p:nvGraphicFramePr>
          <p:cNvPr id="5" name="Table 5">
            <a:extLst>
              <a:ext uri="{FF2B5EF4-FFF2-40B4-BE49-F238E27FC236}">
                <a16:creationId xmlns:a16="http://schemas.microsoft.com/office/drawing/2014/main" id="{E5A18DD7-8746-41FD-8DAE-B5C906190210}"/>
              </a:ext>
            </a:extLst>
          </p:cNvPr>
          <p:cNvGraphicFramePr>
            <a:graphicFrameLocks noGrp="1"/>
          </p:cNvGraphicFramePr>
          <p:nvPr>
            <p:ph sz="quarter" idx="13"/>
            <p:extLst>
              <p:ext uri="{D42A27DB-BD31-4B8C-83A1-F6EECF244321}">
                <p14:modId xmlns:p14="http://schemas.microsoft.com/office/powerpoint/2010/main" val="4178870099"/>
              </p:ext>
            </p:extLst>
          </p:nvPr>
        </p:nvGraphicFramePr>
        <p:xfrm>
          <a:off x="457200" y="1009650"/>
          <a:ext cx="8229600" cy="3103880"/>
        </p:xfrm>
        <a:graphic>
          <a:graphicData uri="http://schemas.openxmlformats.org/drawingml/2006/table">
            <a:tbl>
              <a:tblPr firstRow="1" bandRow="1">
                <a:tableStyleId>{5C22544A-7EE6-4342-B048-85BDC9FD1C3A}</a:tableStyleId>
              </a:tblPr>
              <a:tblGrid>
                <a:gridCol w="3331029">
                  <a:extLst>
                    <a:ext uri="{9D8B030D-6E8A-4147-A177-3AD203B41FA5}">
                      <a16:colId xmlns:a16="http://schemas.microsoft.com/office/drawing/2014/main" val="1501232953"/>
                    </a:ext>
                  </a:extLst>
                </a:gridCol>
                <a:gridCol w="4898571">
                  <a:extLst>
                    <a:ext uri="{9D8B030D-6E8A-4147-A177-3AD203B41FA5}">
                      <a16:colId xmlns:a16="http://schemas.microsoft.com/office/drawing/2014/main" val="1158668948"/>
                    </a:ext>
                  </a:extLst>
                </a:gridCol>
              </a:tblGrid>
              <a:tr h="370840">
                <a:tc>
                  <a:txBody>
                    <a:bodyPr/>
                    <a:lstStyle/>
                    <a:p>
                      <a:r>
                        <a:rPr lang="en-US" dirty="0"/>
                        <a:t>Description</a:t>
                      </a:r>
                    </a:p>
                  </a:txBody>
                  <a:tcPr/>
                </a:tc>
                <a:tc>
                  <a:txBody>
                    <a:bodyPr/>
                    <a:lstStyle/>
                    <a:p>
                      <a:r>
                        <a:rPr lang="en-US" sz="1800" dirty="0"/>
                        <a:t>Link</a:t>
                      </a:r>
                    </a:p>
                  </a:txBody>
                  <a:tcPr/>
                </a:tc>
                <a:extLst>
                  <a:ext uri="{0D108BD9-81ED-4DB2-BD59-A6C34878D82A}">
                    <a16:rowId xmlns:a16="http://schemas.microsoft.com/office/drawing/2014/main" val="2008144257"/>
                  </a:ext>
                </a:extLst>
              </a:tr>
              <a:tr h="370840">
                <a:tc>
                  <a:txBody>
                    <a:bodyPr/>
                    <a:lstStyle/>
                    <a:p>
                      <a:r>
                        <a:rPr lang="en-US" dirty="0"/>
                        <a:t>NY Life Cloud Training guide</a:t>
                      </a:r>
                    </a:p>
                  </a:txBody>
                  <a:tcPr/>
                </a:tc>
                <a:tc>
                  <a:txBody>
                    <a:bodyPr/>
                    <a:lstStyle/>
                    <a:p>
                      <a:pPr marL="0" marR="0" lvl="0" indent="0" algn="l" defTabSz="914293" rtl="0" eaLnBrk="1" fontAlgn="auto" latinLnBrk="0" hangingPunct="1">
                        <a:lnSpc>
                          <a:spcPct val="100000"/>
                        </a:lnSpc>
                        <a:spcBef>
                          <a:spcPts val="0"/>
                        </a:spcBef>
                        <a:spcAft>
                          <a:spcPts val="0"/>
                        </a:spcAft>
                        <a:buClrTx/>
                        <a:buSzTx/>
                        <a:buFontTx/>
                        <a:buNone/>
                        <a:tabLst/>
                        <a:defRPr/>
                      </a:pPr>
                      <a:r>
                        <a:rPr lang="en-US" sz="1200" u="sng" dirty="0">
                          <a:hlinkClick r:id="rId2"/>
                        </a:rPr>
                        <a:t>https://degreed.com/pathway/e9k6qvrw9o?orgsso=newyorklife</a:t>
                      </a:r>
                      <a:r>
                        <a:rPr lang="en-US" sz="1200" dirty="0"/>
                        <a:t> </a:t>
                      </a:r>
                    </a:p>
                  </a:txBody>
                  <a:tcPr/>
                </a:tc>
                <a:extLst>
                  <a:ext uri="{0D108BD9-81ED-4DB2-BD59-A6C34878D82A}">
                    <a16:rowId xmlns:a16="http://schemas.microsoft.com/office/drawing/2014/main" val="2831415343"/>
                  </a:ext>
                </a:extLst>
              </a:tr>
              <a:tr h="370840">
                <a:tc>
                  <a:txBody>
                    <a:bodyPr/>
                    <a:lstStyle/>
                    <a:p>
                      <a:r>
                        <a:rPr lang="en-US" dirty="0"/>
                        <a:t>AWS console</a:t>
                      </a:r>
                      <a:br>
                        <a:rPr lang="en-US" dirty="0"/>
                      </a:br>
                      <a:r>
                        <a:rPr lang="en-US" sz="1600" dirty="0"/>
                        <a:t>NOTE: Use incognito on NYL PC</a:t>
                      </a:r>
                      <a:endParaRPr lang="en-US" dirty="0"/>
                    </a:p>
                  </a:txBody>
                  <a:tcPr/>
                </a:tc>
                <a:tc>
                  <a:txBody>
                    <a:bodyPr/>
                    <a:lstStyle/>
                    <a:p>
                      <a:r>
                        <a:rPr lang="en-US" sz="1200" dirty="0">
                          <a:hlinkClick r:id="rId3"/>
                        </a:rPr>
                        <a:t>https://aws.amazon.com/console/</a:t>
                      </a:r>
                      <a:endParaRPr lang="en-US" sz="1200" dirty="0"/>
                    </a:p>
                  </a:txBody>
                  <a:tcPr/>
                </a:tc>
                <a:extLst>
                  <a:ext uri="{0D108BD9-81ED-4DB2-BD59-A6C34878D82A}">
                    <a16:rowId xmlns:a16="http://schemas.microsoft.com/office/drawing/2014/main" val="3936653223"/>
                  </a:ext>
                </a:extLst>
              </a:tr>
              <a:tr h="370840">
                <a:tc>
                  <a:txBody>
                    <a:bodyPr/>
                    <a:lstStyle/>
                    <a:p>
                      <a:r>
                        <a:rPr lang="en-US" dirty="0"/>
                        <a:t>GitHub</a:t>
                      </a:r>
                    </a:p>
                  </a:txBody>
                  <a:tcPr/>
                </a:tc>
                <a:tc>
                  <a:txBody>
                    <a:bodyPr/>
                    <a:lstStyle/>
                    <a:p>
                      <a:pPr marL="0" marR="0" lvl="0" indent="0" algn="l" defTabSz="914293" rtl="0" eaLnBrk="1" fontAlgn="auto" latinLnBrk="0" hangingPunct="1">
                        <a:lnSpc>
                          <a:spcPct val="100000"/>
                        </a:lnSpc>
                        <a:spcBef>
                          <a:spcPts val="0"/>
                        </a:spcBef>
                        <a:spcAft>
                          <a:spcPts val="0"/>
                        </a:spcAft>
                        <a:buClrTx/>
                        <a:buSzTx/>
                        <a:buFontTx/>
                        <a:buNone/>
                        <a:tabLst/>
                        <a:defRPr/>
                      </a:pPr>
                      <a:r>
                        <a:rPr lang="en-US" sz="1200" dirty="0">
                          <a:hlinkClick r:id="rId4"/>
                        </a:rPr>
                        <a:t>https://github.com/</a:t>
                      </a:r>
                      <a:endParaRPr lang="en-US" sz="1200" dirty="0"/>
                    </a:p>
                  </a:txBody>
                  <a:tcPr/>
                </a:tc>
                <a:extLst>
                  <a:ext uri="{0D108BD9-81ED-4DB2-BD59-A6C34878D82A}">
                    <a16:rowId xmlns:a16="http://schemas.microsoft.com/office/drawing/2014/main" val="4064420093"/>
                  </a:ext>
                </a:extLst>
              </a:tr>
              <a:tr h="370840">
                <a:tc>
                  <a:txBody>
                    <a:bodyPr/>
                    <a:lstStyle/>
                    <a:p>
                      <a:r>
                        <a:rPr lang="en-US" dirty="0"/>
                        <a:t>Terraform</a:t>
                      </a:r>
                    </a:p>
                  </a:txBody>
                  <a:tcPr/>
                </a:tc>
                <a:tc>
                  <a:txBody>
                    <a:bodyPr/>
                    <a:lstStyle/>
                    <a:p>
                      <a:r>
                        <a:rPr lang="en-US" sz="1200" dirty="0">
                          <a:hlinkClick r:id="rId5"/>
                        </a:rPr>
                        <a:t>https://www.terraform.io/</a:t>
                      </a:r>
                      <a:r>
                        <a:rPr lang="en-US" sz="1200" dirty="0"/>
                        <a:t> </a:t>
                      </a:r>
                    </a:p>
                  </a:txBody>
                  <a:tcPr/>
                </a:tc>
                <a:extLst>
                  <a:ext uri="{0D108BD9-81ED-4DB2-BD59-A6C34878D82A}">
                    <a16:rowId xmlns:a16="http://schemas.microsoft.com/office/drawing/2014/main" val="717591987"/>
                  </a:ext>
                </a:extLst>
              </a:tr>
              <a:tr h="370840">
                <a:tc>
                  <a:txBody>
                    <a:bodyPr/>
                    <a:lstStyle/>
                    <a:p>
                      <a:r>
                        <a:rPr lang="en-US" dirty="0"/>
                        <a:t>AWS CLI</a:t>
                      </a:r>
                      <a:br>
                        <a:rPr lang="en-US" dirty="0"/>
                      </a:br>
                      <a:r>
                        <a:rPr lang="en-US" dirty="0"/>
                        <a:t>(Command Line Interface)</a:t>
                      </a:r>
                    </a:p>
                  </a:txBody>
                  <a:tcPr/>
                </a:tc>
                <a:tc>
                  <a:txBody>
                    <a:bodyPr/>
                    <a:lstStyle/>
                    <a:p>
                      <a:r>
                        <a:rPr lang="en-US" sz="1200" dirty="0">
                          <a:hlinkClick r:id="rId6"/>
                        </a:rPr>
                        <a:t>https://awscli.amazonaws.com/</a:t>
                      </a:r>
                      <a:r>
                        <a:rPr lang="en-US" sz="1200" dirty="0"/>
                        <a:t> </a:t>
                      </a:r>
                      <a:br>
                        <a:rPr lang="en-US" sz="1200" dirty="0"/>
                      </a:br>
                      <a:br>
                        <a:rPr lang="en-US" sz="1200" dirty="0"/>
                      </a:br>
                      <a:r>
                        <a:rPr lang="en-US" sz="1200" dirty="0">
                          <a:hlinkClick r:id="rId7"/>
                        </a:rPr>
                        <a:t>https://awscli.amazonaws.com/AWSCLIV2.msi</a:t>
                      </a:r>
                      <a:endParaRPr lang="en-US" sz="1200" dirty="0"/>
                    </a:p>
                  </a:txBody>
                  <a:tcPr/>
                </a:tc>
                <a:extLst>
                  <a:ext uri="{0D108BD9-81ED-4DB2-BD59-A6C34878D82A}">
                    <a16:rowId xmlns:a16="http://schemas.microsoft.com/office/drawing/2014/main" val="362656486"/>
                  </a:ext>
                </a:extLst>
              </a:tr>
              <a:tr h="370840">
                <a:tc>
                  <a:txBody>
                    <a:bodyPr/>
                    <a:lstStyle/>
                    <a:p>
                      <a:endParaRPr lang="en-US"/>
                    </a:p>
                  </a:txBody>
                  <a:tcPr/>
                </a:tc>
                <a:tc>
                  <a:txBody>
                    <a:bodyPr/>
                    <a:lstStyle/>
                    <a:p>
                      <a:endParaRPr lang="en-US" sz="1200" dirty="0"/>
                    </a:p>
                  </a:txBody>
                  <a:tcPr/>
                </a:tc>
                <a:extLst>
                  <a:ext uri="{0D108BD9-81ED-4DB2-BD59-A6C34878D82A}">
                    <a16:rowId xmlns:a16="http://schemas.microsoft.com/office/drawing/2014/main" val="2817349021"/>
                  </a:ext>
                </a:extLst>
              </a:tr>
            </a:tbl>
          </a:graphicData>
        </a:graphic>
      </p:graphicFrame>
      <p:sp>
        <p:nvSpPr>
          <p:cNvPr id="4" name="Slide Number Placeholder 3">
            <a:extLst>
              <a:ext uri="{FF2B5EF4-FFF2-40B4-BE49-F238E27FC236}">
                <a16:creationId xmlns:a16="http://schemas.microsoft.com/office/drawing/2014/main" id="{98C7928F-9FB2-48A1-B684-8E85F611353F}"/>
              </a:ext>
            </a:extLst>
          </p:cNvPr>
          <p:cNvSpPr>
            <a:spLocks noGrp="1"/>
          </p:cNvSpPr>
          <p:nvPr>
            <p:ph type="sldNum" sz="quarter" idx="15"/>
          </p:nvPr>
        </p:nvSpPr>
        <p:spPr/>
        <p:txBody>
          <a:bodyPr/>
          <a:lstStyle/>
          <a:p>
            <a:fld id="{DAFB7C2A-6F94-480A-8422-870DC5029B66}" type="slidenum">
              <a:rPr lang="en-US" altLang="en-US" smtClean="0"/>
              <a:pPr/>
              <a:t>21</a:t>
            </a:fld>
            <a:endParaRPr lang="en-US" altLang="en-US"/>
          </a:p>
        </p:txBody>
      </p:sp>
    </p:spTree>
    <p:extLst>
      <p:ext uri="{BB962C8B-B14F-4D97-AF65-F5344CB8AC3E}">
        <p14:creationId xmlns:p14="http://schemas.microsoft.com/office/powerpoint/2010/main" val="3569769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C89C-538F-4032-9031-620BEC357E6C}"/>
              </a:ext>
            </a:extLst>
          </p:cNvPr>
          <p:cNvSpPr>
            <a:spLocks noGrp="1"/>
          </p:cNvSpPr>
          <p:nvPr>
            <p:ph type="title"/>
          </p:nvPr>
        </p:nvSpPr>
        <p:spPr/>
        <p:txBody>
          <a:bodyPr/>
          <a:lstStyle/>
          <a:p>
            <a:r>
              <a:rPr lang="en-US" dirty="0"/>
              <a:t>Install AWS CLI – 1 of 2</a:t>
            </a:r>
          </a:p>
        </p:txBody>
      </p:sp>
      <p:sp>
        <p:nvSpPr>
          <p:cNvPr id="3" name="Content Placeholder 2">
            <a:extLst>
              <a:ext uri="{FF2B5EF4-FFF2-40B4-BE49-F238E27FC236}">
                <a16:creationId xmlns:a16="http://schemas.microsoft.com/office/drawing/2014/main" id="{AC80AF26-15B5-4813-BCCB-0F24E478913B}"/>
              </a:ext>
            </a:extLst>
          </p:cNvPr>
          <p:cNvSpPr>
            <a:spLocks noGrp="1"/>
          </p:cNvSpPr>
          <p:nvPr>
            <p:ph sz="quarter" idx="13"/>
          </p:nvPr>
        </p:nvSpPr>
        <p:spPr>
          <a:xfrm>
            <a:off x="457200" y="962024"/>
            <a:ext cx="8229600" cy="4933951"/>
          </a:xfrm>
        </p:spPr>
        <p:txBody>
          <a:bodyPr>
            <a:normAutofit fontScale="62500" lnSpcReduction="20000"/>
          </a:bodyPr>
          <a:lstStyle/>
          <a:p>
            <a:r>
              <a:rPr lang="en-US" dirty="0"/>
              <a:t>AWS CLI is the command line interface that allows you to connect to your AWS infrastructure.</a:t>
            </a:r>
            <a:br>
              <a:rPr lang="en-US" dirty="0"/>
            </a:br>
            <a:r>
              <a:rPr lang="en-US" dirty="0"/>
              <a:t>Python is a prerequisite.  Recommend using windows 10 or greater.</a:t>
            </a:r>
            <a:br>
              <a:rPr lang="en-US" dirty="0"/>
            </a:br>
            <a:br>
              <a:rPr lang="en-US" dirty="0"/>
            </a:br>
            <a:r>
              <a:rPr lang="en-US" b="1" dirty="0"/>
              <a:t>Install Python</a:t>
            </a:r>
            <a:br>
              <a:rPr lang="en-US" b="1" dirty="0"/>
            </a:br>
            <a:br>
              <a:rPr lang="en-US" b="1" dirty="0"/>
            </a:br>
            <a:r>
              <a:rPr lang="en-US" dirty="0">
                <a:hlinkClick r:id="rId2"/>
              </a:rPr>
              <a:t>https://www.python.org/downloads/</a:t>
            </a:r>
            <a:br>
              <a:rPr lang="en-US" dirty="0"/>
            </a:br>
            <a:br>
              <a:rPr lang="en-US" dirty="0"/>
            </a:br>
            <a:r>
              <a:rPr lang="en-US" dirty="0"/>
              <a:t>NOTE: for windows 7, you can only use 3.8.10, there are no binary fixes after may 3</a:t>
            </a:r>
            <a:r>
              <a:rPr lang="en-US" baseline="30000" dirty="0"/>
              <a:t>rd</a:t>
            </a:r>
            <a:r>
              <a:rPr lang="en-US" dirty="0"/>
              <a:t>, 2021.</a:t>
            </a:r>
            <a:br>
              <a:rPr lang="en-US" dirty="0"/>
            </a:br>
            <a:r>
              <a:rPr lang="en-US" dirty="0">
                <a:hlinkClick r:id="rId3"/>
              </a:rPr>
              <a:t>https://www.python.org/downloads/release/python-3810/</a:t>
            </a:r>
            <a:br>
              <a:rPr lang="en-US" dirty="0"/>
            </a:br>
            <a:br>
              <a:rPr lang="en-US" dirty="0"/>
            </a:br>
            <a:r>
              <a:rPr lang="en-US" b="1" dirty="0"/>
              <a:t>Install AWS CLI</a:t>
            </a:r>
            <a:br>
              <a:rPr lang="en-US" b="1" dirty="0"/>
            </a:br>
            <a:r>
              <a:rPr lang="en-US" dirty="0"/>
              <a:t>Video to guide install AWS cli.</a:t>
            </a:r>
            <a:br>
              <a:rPr lang="en-US" dirty="0"/>
            </a:br>
            <a:r>
              <a:rPr lang="en-US" dirty="0">
                <a:hlinkClick r:id="rId4"/>
              </a:rPr>
              <a:t>https://www.youtube.com/watch?v=11aYe_VWMg0</a:t>
            </a:r>
            <a:br>
              <a:rPr lang="en-US" dirty="0"/>
            </a:br>
            <a:br>
              <a:rPr lang="en-US" dirty="0"/>
            </a:br>
            <a:r>
              <a:rPr lang="en-US" dirty="0"/>
              <a:t>Connecting to your AWS account</a:t>
            </a:r>
            <a:br>
              <a:rPr lang="en-US" dirty="0">
                <a:hlinkClick r:id="rId5"/>
              </a:rPr>
            </a:br>
            <a:r>
              <a:rPr lang="en-US" dirty="0">
                <a:hlinkClick r:id="rId5"/>
              </a:rPr>
              <a:t>https://docs.aws.amazon.com/cli/latest/userguide/getting-started-prereqs.html</a:t>
            </a:r>
            <a:endParaRPr lang="en-US" dirty="0"/>
          </a:p>
          <a:p>
            <a:r>
              <a:rPr lang="en-US" dirty="0"/>
              <a:t>Troubleshooting:</a:t>
            </a:r>
            <a:br>
              <a:rPr lang="en-US" dirty="0"/>
            </a:br>
            <a:r>
              <a:rPr lang="en-US" dirty="0">
                <a:hlinkClick r:id="rId6"/>
              </a:rPr>
              <a:t>https://docs.aws.amazon.com/cli/latest/userguide/getting-started-install.html</a:t>
            </a:r>
            <a:br>
              <a:rPr lang="en-US" dirty="0"/>
            </a:br>
            <a:br>
              <a:rPr lang="en-US" b="1" dirty="0"/>
            </a:br>
            <a:r>
              <a:rPr lang="en-US" b="1" dirty="0"/>
              <a:t>AWS CLI Download</a:t>
            </a:r>
          </a:p>
          <a:p>
            <a:r>
              <a:rPr lang="en-US" dirty="0">
                <a:hlinkClick r:id="rId7"/>
              </a:rPr>
              <a:t>https://awscli.amazonaws.com/AWSCLIV2.msi</a:t>
            </a:r>
            <a:endParaRPr lang="en-US" dirty="0"/>
          </a:p>
          <a:p>
            <a:r>
              <a:rPr lang="en-US" dirty="0">
                <a:hlinkClick r:id="rId8"/>
              </a:rPr>
              <a:t>https://awscli.amazonaws.com/</a:t>
            </a:r>
            <a:r>
              <a:rPr lang="en-US" dirty="0"/>
              <a:t> </a:t>
            </a:r>
            <a:br>
              <a:rPr lang="en-US" dirty="0"/>
            </a:br>
            <a:br>
              <a:rPr lang="en-US" dirty="0"/>
            </a:br>
            <a:r>
              <a:rPr lang="en-US" b="1" dirty="0"/>
              <a:t>If you have error regarding api-ms-win-core-path-l1-1-0.dll</a:t>
            </a:r>
            <a:br>
              <a:rPr lang="en-US" b="1" dirty="0"/>
            </a:br>
            <a:br>
              <a:rPr lang="en-US" b="1" dirty="0"/>
            </a:br>
            <a:r>
              <a:rPr lang="en-US" dirty="0"/>
              <a:t>Latest C++ distributable package.</a:t>
            </a:r>
            <a:br>
              <a:rPr lang="en-US" dirty="0"/>
            </a:br>
            <a:r>
              <a:rPr lang="en-US" dirty="0">
                <a:hlinkClick r:id="rId9"/>
              </a:rPr>
              <a:t>https://docs.microsoft.com/en-us/cpp/windows/latest-supported-vc-redist?view=msvc-170</a:t>
            </a:r>
            <a:br>
              <a:rPr lang="en-US" dirty="0"/>
            </a:br>
            <a:r>
              <a:rPr lang="en-US" dirty="0"/>
              <a:t>Alternately, you may be able to install visual studio to eliminate the error</a:t>
            </a:r>
            <a:br>
              <a:rPr lang="en-US" dirty="0"/>
            </a:br>
            <a:r>
              <a:rPr lang="en-US" dirty="0">
                <a:hlinkClick r:id="rId10"/>
              </a:rPr>
              <a:t>https://visualstudio.microsoft.com/vs/community/</a:t>
            </a:r>
            <a:endParaRPr lang="en-US" dirty="0"/>
          </a:p>
          <a:p>
            <a:br>
              <a:rPr lang="en-US" dirty="0"/>
            </a:br>
            <a:endParaRPr lang="en-US" dirty="0"/>
          </a:p>
          <a:p>
            <a:endParaRPr lang="en-US" sz="900" dirty="0"/>
          </a:p>
        </p:txBody>
      </p:sp>
      <p:sp>
        <p:nvSpPr>
          <p:cNvPr id="4" name="Slide Number Placeholder 3">
            <a:extLst>
              <a:ext uri="{FF2B5EF4-FFF2-40B4-BE49-F238E27FC236}">
                <a16:creationId xmlns:a16="http://schemas.microsoft.com/office/drawing/2014/main" id="{C33AD397-FB66-49A8-AEA6-25D01CF0F6B9}"/>
              </a:ext>
            </a:extLst>
          </p:cNvPr>
          <p:cNvSpPr>
            <a:spLocks noGrp="1"/>
          </p:cNvSpPr>
          <p:nvPr>
            <p:ph type="sldNum" sz="quarter" idx="15"/>
          </p:nvPr>
        </p:nvSpPr>
        <p:spPr/>
        <p:txBody>
          <a:bodyPr/>
          <a:lstStyle/>
          <a:p>
            <a:fld id="{DAFB7C2A-6F94-480A-8422-870DC5029B66}" type="slidenum">
              <a:rPr lang="en-US" altLang="en-US" smtClean="0"/>
              <a:pPr/>
              <a:t>22</a:t>
            </a:fld>
            <a:endParaRPr lang="en-US" altLang="en-US"/>
          </a:p>
        </p:txBody>
      </p:sp>
    </p:spTree>
    <p:extLst>
      <p:ext uri="{BB962C8B-B14F-4D97-AF65-F5344CB8AC3E}">
        <p14:creationId xmlns:p14="http://schemas.microsoft.com/office/powerpoint/2010/main" val="249126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C89C-538F-4032-9031-620BEC357E6C}"/>
              </a:ext>
            </a:extLst>
          </p:cNvPr>
          <p:cNvSpPr>
            <a:spLocks noGrp="1"/>
          </p:cNvSpPr>
          <p:nvPr>
            <p:ph type="title"/>
          </p:nvPr>
        </p:nvSpPr>
        <p:spPr/>
        <p:txBody>
          <a:bodyPr/>
          <a:lstStyle/>
          <a:p>
            <a:r>
              <a:rPr lang="en-US" dirty="0"/>
              <a:t>Creating a Terraform – 1 of 1</a:t>
            </a:r>
          </a:p>
        </p:txBody>
      </p:sp>
      <p:sp>
        <p:nvSpPr>
          <p:cNvPr id="3" name="Content Placeholder 2">
            <a:extLst>
              <a:ext uri="{FF2B5EF4-FFF2-40B4-BE49-F238E27FC236}">
                <a16:creationId xmlns:a16="http://schemas.microsoft.com/office/drawing/2014/main" id="{AC80AF26-15B5-4813-BCCB-0F24E478913B}"/>
              </a:ext>
            </a:extLst>
          </p:cNvPr>
          <p:cNvSpPr>
            <a:spLocks noGrp="1"/>
          </p:cNvSpPr>
          <p:nvPr>
            <p:ph sz="quarter" idx="13"/>
          </p:nvPr>
        </p:nvSpPr>
        <p:spPr/>
        <p:txBody>
          <a:bodyPr>
            <a:normAutofit/>
          </a:bodyPr>
          <a:lstStyle/>
          <a:p>
            <a:r>
              <a:rPr lang="en-US" dirty="0"/>
              <a:t>Terraform is a web hosted service that allows you to create infrastructure as code, deployable across Aws, Azure, GCP, and other cloud providers. Please note, it is strictly forbidden to place any NYL assets to your personal Terraform account.  This is to be used only for training material.</a:t>
            </a:r>
            <a:br>
              <a:rPr lang="en-US" dirty="0"/>
            </a:br>
            <a:r>
              <a:rPr lang="en-US" i="1" u="sng" dirty="0"/>
              <a:t>You must use a personal email address for the account.</a:t>
            </a:r>
            <a:endParaRPr lang="en-US" dirty="0"/>
          </a:p>
          <a:p>
            <a:r>
              <a:rPr lang="en-US" b="1" dirty="0"/>
              <a:t>Setup Terraform Account</a:t>
            </a:r>
            <a:endParaRPr lang="en-US" b="1" dirty="0">
              <a:hlinkClick r:id="rId2">
                <a:extLst>
                  <a:ext uri="{A12FA001-AC4F-418D-AE19-62706E023703}">
                    <ahyp:hlinkClr xmlns:ahyp="http://schemas.microsoft.com/office/drawing/2018/hyperlinkcolor" val="tx"/>
                  </a:ext>
                </a:extLst>
              </a:hlinkClick>
            </a:endParaRPr>
          </a:p>
          <a:p>
            <a:r>
              <a:rPr lang="en-US" dirty="0"/>
              <a:t>Video to guide install Terraform cli.</a:t>
            </a:r>
            <a:br>
              <a:rPr lang="en-US" dirty="0"/>
            </a:br>
            <a:br>
              <a:rPr lang="en-US" dirty="0"/>
            </a:br>
            <a:r>
              <a:rPr lang="en-US" dirty="0">
                <a:hlinkClick r:id="rId3"/>
              </a:rPr>
              <a:t>https://www.youtube.com/watch?v=oURFbTZLMl0</a:t>
            </a:r>
            <a:endParaRPr lang="en-US" dirty="0"/>
          </a:p>
          <a:p>
            <a:br>
              <a:rPr lang="en-US" b="1" dirty="0"/>
            </a:br>
            <a:r>
              <a:rPr lang="en-US" b="1" dirty="0"/>
              <a:t>Terraform Download</a:t>
            </a:r>
          </a:p>
          <a:p>
            <a:r>
              <a:rPr lang="en-US" dirty="0">
                <a:hlinkClick r:id="rId4"/>
              </a:rPr>
              <a:t>https://www.terraform.io/downloads</a:t>
            </a:r>
            <a:br>
              <a:rPr lang="en-US" b="1" dirty="0"/>
            </a:br>
            <a:br>
              <a:rPr lang="en-US" dirty="0"/>
            </a:br>
            <a:r>
              <a:rPr lang="en-US" dirty="0">
                <a:hlinkClick r:id="rId5"/>
              </a:rPr>
              <a:t>https://www.terraform.io/</a:t>
            </a:r>
            <a:r>
              <a:rPr lang="en-US" dirty="0"/>
              <a:t> </a:t>
            </a:r>
            <a:endParaRPr lang="en-US" sz="900" dirty="0"/>
          </a:p>
        </p:txBody>
      </p:sp>
      <p:sp>
        <p:nvSpPr>
          <p:cNvPr id="4" name="Slide Number Placeholder 3">
            <a:extLst>
              <a:ext uri="{FF2B5EF4-FFF2-40B4-BE49-F238E27FC236}">
                <a16:creationId xmlns:a16="http://schemas.microsoft.com/office/drawing/2014/main" id="{C33AD397-FB66-49A8-AEA6-25D01CF0F6B9}"/>
              </a:ext>
            </a:extLst>
          </p:cNvPr>
          <p:cNvSpPr>
            <a:spLocks noGrp="1"/>
          </p:cNvSpPr>
          <p:nvPr>
            <p:ph type="sldNum" sz="quarter" idx="15"/>
          </p:nvPr>
        </p:nvSpPr>
        <p:spPr/>
        <p:txBody>
          <a:bodyPr/>
          <a:lstStyle/>
          <a:p>
            <a:fld id="{DAFB7C2A-6F94-480A-8422-870DC5029B66}" type="slidenum">
              <a:rPr lang="en-US" altLang="en-US" smtClean="0"/>
              <a:pPr/>
              <a:t>23</a:t>
            </a:fld>
            <a:endParaRPr lang="en-US" altLang="en-US"/>
          </a:p>
        </p:txBody>
      </p:sp>
    </p:spTree>
    <p:extLst>
      <p:ext uri="{BB962C8B-B14F-4D97-AF65-F5344CB8AC3E}">
        <p14:creationId xmlns:p14="http://schemas.microsoft.com/office/powerpoint/2010/main" val="1196813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C89C-538F-4032-9031-620BEC357E6C}"/>
              </a:ext>
            </a:extLst>
          </p:cNvPr>
          <p:cNvSpPr>
            <a:spLocks noGrp="1"/>
          </p:cNvSpPr>
          <p:nvPr>
            <p:ph type="title"/>
          </p:nvPr>
        </p:nvSpPr>
        <p:spPr/>
        <p:txBody>
          <a:bodyPr/>
          <a:lstStyle/>
          <a:p>
            <a:r>
              <a:rPr lang="en-US" dirty="0"/>
              <a:t>Install AWS CLI - 2 of 2</a:t>
            </a:r>
          </a:p>
        </p:txBody>
      </p:sp>
      <p:sp>
        <p:nvSpPr>
          <p:cNvPr id="3" name="Content Placeholder 2">
            <a:extLst>
              <a:ext uri="{FF2B5EF4-FFF2-40B4-BE49-F238E27FC236}">
                <a16:creationId xmlns:a16="http://schemas.microsoft.com/office/drawing/2014/main" id="{AC80AF26-15B5-4813-BCCB-0F24E478913B}"/>
              </a:ext>
            </a:extLst>
          </p:cNvPr>
          <p:cNvSpPr>
            <a:spLocks noGrp="1"/>
          </p:cNvSpPr>
          <p:nvPr>
            <p:ph sz="quarter" idx="13"/>
          </p:nvPr>
        </p:nvSpPr>
        <p:spPr>
          <a:xfrm>
            <a:off x="457199" y="1009650"/>
            <a:ext cx="5115833" cy="4933951"/>
          </a:xfrm>
        </p:spPr>
        <p:txBody>
          <a:bodyPr>
            <a:normAutofit/>
          </a:bodyPr>
          <a:lstStyle/>
          <a:p>
            <a:r>
              <a:rPr lang="en-US" b="1" dirty="0"/>
              <a:t>TIPS</a:t>
            </a:r>
            <a:endParaRPr lang="en-US" dirty="0"/>
          </a:p>
          <a:p>
            <a:pPr marL="342900" indent="-342900">
              <a:buFont typeface="+mj-lt"/>
              <a:buAutoNum type="arabicPeriod"/>
            </a:pPr>
            <a:r>
              <a:rPr lang="en-US" dirty="0"/>
              <a:t>x</a:t>
            </a:r>
          </a:p>
        </p:txBody>
      </p:sp>
      <p:sp>
        <p:nvSpPr>
          <p:cNvPr id="4" name="Slide Number Placeholder 3">
            <a:extLst>
              <a:ext uri="{FF2B5EF4-FFF2-40B4-BE49-F238E27FC236}">
                <a16:creationId xmlns:a16="http://schemas.microsoft.com/office/drawing/2014/main" id="{C33AD397-FB66-49A8-AEA6-25D01CF0F6B9}"/>
              </a:ext>
            </a:extLst>
          </p:cNvPr>
          <p:cNvSpPr>
            <a:spLocks noGrp="1"/>
          </p:cNvSpPr>
          <p:nvPr>
            <p:ph type="sldNum" sz="quarter" idx="15"/>
          </p:nvPr>
        </p:nvSpPr>
        <p:spPr/>
        <p:txBody>
          <a:bodyPr/>
          <a:lstStyle/>
          <a:p>
            <a:fld id="{DAFB7C2A-6F94-480A-8422-870DC5029B66}" type="slidenum">
              <a:rPr lang="en-US" altLang="en-US" smtClean="0"/>
              <a:pPr/>
              <a:t>24</a:t>
            </a:fld>
            <a:endParaRPr lang="en-US" altLang="en-US"/>
          </a:p>
        </p:txBody>
      </p:sp>
      <p:sp>
        <p:nvSpPr>
          <p:cNvPr id="10" name="Oval 9">
            <a:extLst>
              <a:ext uri="{FF2B5EF4-FFF2-40B4-BE49-F238E27FC236}">
                <a16:creationId xmlns:a16="http://schemas.microsoft.com/office/drawing/2014/main" id="{E310692B-501D-46E7-B783-61C86A4D9CD3}"/>
              </a:ext>
            </a:extLst>
          </p:cNvPr>
          <p:cNvSpPr/>
          <p:nvPr/>
        </p:nvSpPr>
        <p:spPr>
          <a:xfrm>
            <a:off x="5902779" y="2389243"/>
            <a:ext cx="285750" cy="3020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AED5877E-3890-4C46-B7F7-F9E73529CF92}"/>
              </a:ext>
            </a:extLst>
          </p:cNvPr>
          <p:cNvSpPr/>
          <p:nvPr/>
        </p:nvSpPr>
        <p:spPr>
          <a:xfrm>
            <a:off x="5931131" y="4495006"/>
            <a:ext cx="285750" cy="3020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Oval 11">
            <a:extLst>
              <a:ext uri="{FF2B5EF4-FFF2-40B4-BE49-F238E27FC236}">
                <a16:creationId xmlns:a16="http://schemas.microsoft.com/office/drawing/2014/main" id="{62FA7692-15EE-43DA-8134-DF8A860C7125}"/>
              </a:ext>
            </a:extLst>
          </p:cNvPr>
          <p:cNvSpPr/>
          <p:nvPr/>
        </p:nvSpPr>
        <p:spPr>
          <a:xfrm>
            <a:off x="993669" y="4368664"/>
            <a:ext cx="285750" cy="3020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432455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9A0F-B55E-400B-87E0-87F7471E7527}"/>
              </a:ext>
            </a:extLst>
          </p:cNvPr>
          <p:cNvSpPr>
            <a:spLocks noGrp="1"/>
          </p:cNvSpPr>
          <p:nvPr>
            <p:ph type="title"/>
          </p:nvPr>
        </p:nvSpPr>
        <p:spPr/>
        <p:txBody>
          <a:bodyPr/>
          <a:lstStyle/>
          <a:p>
            <a:r>
              <a:rPr lang="en-US" dirty="0"/>
              <a:t>Appendix</a:t>
            </a:r>
          </a:p>
        </p:txBody>
      </p:sp>
      <p:sp>
        <p:nvSpPr>
          <p:cNvPr id="4" name="Slide Number Placeholder 3">
            <a:extLst>
              <a:ext uri="{FF2B5EF4-FFF2-40B4-BE49-F238E27FC236}">
                <a16:creationId xmlns:a16="http://schemas.microsoft.com/office/drawing/2014/main" id="{36CAF97A-2047-4D18-9CB6-E2A5B934C987}"/>
              </a:ext>
            </a:extLst>
          </p:cNvPr>
          <p:cNvSpPr>
            <a:spLocks noGrp="1"/>
          </p:cNvSpPr>
          <p:nvPr>
            <p:ph type="sldNum" sz="quarter" idx="11"/>
          </p:nvPr>
        </p:nvSpPr>
        <p:spPr/>
        <p:txBody>
          <a:bodyPr/>
          <a:lstStyle/>
          <a:p>
            <a:fld id="{E7CB80AC-62E2-417B-BF2C-E99828BC3CF4}" type="slidenum">
              <a:rPr lang="en-US" altLang="en-US" smtClean="0"/>
              <a:pPr/>
              <a:t>25</a:t>
            </a:fld>
            <a:endParaRPr lang="en-US" altLang="en-US"/>
          </a:p>
        </p:txBody>
      </p:sp>
    </p:spTree>
    <p:extLst>
      <p:ext uri="{BB962C8B-B14F-4D97-AF65-F5344CB8AC3E}">
        <p14:creationId xmlns:p14="http://schemas.microsoft.com/office/powerpoint/2010/main" val="2139019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FB9A-2471-462D-8436-E11085A6E86F}"/>
              </a:ext>
            </a:extLst>
          </p:cNvPr>
          <p:cNvSpPr>
            <a:spLocks noGrp="1"/>
          </p:cNvSpPr>
          <p:nvPr>
            <p:ph type="title"/>
          </p:nvPr>
        </p:nvSpPr>
        <p:spPr/>
        <p:txBody>
          <a:bodyPr/>
          <a:lstStyle/>
          <a:p>
            <a:r>
              <a:rPr lang="en-US" dirty="0"/>
              <a:t>(optional) Create AWS server 1 of 5 </a:t>
            </a:r>
          </a:p>
        </p:txBody>
      </p:sp>
      <p:sp>
        <p:nvSpPr>
          <p:cNvPr id="3" name="Content Placeholder 2">
            <a:extLst>
              <a:ext uri="{FF2B5EF4-FFF2-40B4-BE49-F238E27FC236}">
                <a16:creationId xmlns:a16="http://schemas.microsoft.com/office/drawing/2014/main" id="{87E3BBFD-07C8-40B8-BE00-4A06D65DF6F8}"/>
              </a:ext>
            </a:extLst>
          </p:cNvPr>
          <p:cNvSpPr>
            <a:spLocks noGrp="1"/>
          </p:cNvSpPr>
          <p:nvPr>
            <p:ph sz="quarter" idx="13"/>
          </p:nvPr>
        </p:nvSpPr>
        <p:spPr>
          <a:xfrm>
            <a:off x="457199" y="1009650"/>
            <a:ext cx="3012622" cy="2865935"/>
          </a:xfrm>
        </p:spPr>
        <p:txBody>
          <a:bodyPr>
            <a:normAutofit/>
          </a:bodyPr>
          <a:lstStyle/>
          <a:p>
            <a:r>
              <a:rPr lang="en-US" dirty="0"/>
              <a:t>Log into your AWS account, in the top search bar type “EC2”, and select EC2 Image Builder.  This is a workflow to assist in creating your EC2 instance.</a:t>
            </a:r>
          </a:p>
          <a:p>
            <a:r>
              <a:rPr lang="en-US" dirty="0"/>
              <a:t>Select “Create Image Pipeline” on far right.  Name pipeline something like </a:t>
            </a:r>
            <a:r>
              <a:rPr lang="en-US" dirty="0" err="1"/>
              <a:t>CloudTrainingServer</a:t>
            </a:r>
            <a:r>
              <a:rPr lang="en-US" dirty="0"/>
              <a:t>.  Choose schedule to be manual.  </a:t>
            </a:r>
          </a:p>
          <a:p>
            <a:endParaRPr lang="en-US" dirty="0"/>
          </a:p>
        </p:txBody>
      </p:sp>
      <p:sp>
        <p:nvSpPr>
          <p:cNvPr id="4" name="Slide Number Placeholder 3">
            <a:extLst>
              <a:ext uri="{FF2B5EF4-FFF2-40B4-BE49-F238E27FC236}">
                <a16:creationId xmlns:a16="http://schemas.microsoft.com/office/drawing/2014/main" id="{AB555BC5-0E11-4F76-B3C9-B55E81127949}"/>
              </a:ext>
            </a:extLst>
          </p:cNvPr>
          <p:cNvSpPr>
            <a:spLocks noGrp="1"/>
          </p:cNvSpPr>
          <p:nvPr>
            <p:ph type="sldNum" sz="quarter" idx="15"/>
          </p:nvPr>
        </p:nvSpPr>
        <p:spPr/>
        <p:txBody>
          <a:bodyPr/>
          <a:lstStyle/>
          <a:p>
            <a:fld id="{DAFB7C2A-6F94-480A-8422-870DC5029B66}" type="slidenum">
              <a:rPr lang="en-US" altLang="en-US" smtClean="0"/>
              <a:pPr/>
              <a:t>26</a:t>
            </a:fld>
            <a:endParaRPr lang="en-US" altLang="en-US"/>
          </a:p>
        </p:txBody>
      </p:sp>
      <p:pic>
        <p:nvPicPr>
          <p:cNvPr id="5" name="Picture 4">
            <a:extLst>
              <a:ext uri="{FF2B5EF4-FFF2-40B4-BE49-F238E27FC236}">
                <a16:creationId xmlns:a16="http://schemas.microsoft.com/office/drawing/2014/main" id="{6855F593-53E7-47AC-8BC6-F46C7808BCDB}"/>
              </a:ext>
            </a:extLst>
          </p:cNvPr>
          <p:cNvPicPr>
            <a:picLocks noChangeAspect="1"/>
          </p:cNvPicPr>
          <p:nvPr/>
        </p:nvPicPr>
        <p:blipFill>
          <a:blip r:embed="rId2"/>
          <a:stretch>
            <a:fillRect/>
          </a:stretch>
        </p:blipFill>
        <p:spPr>
          <a:xfrm>
            <a:off x="3543300" y="1009650"/>
            <a:ext cx="5143500" cy="2865935"/>
          </a:xfrm>
          <a:prstGeom prst="rect">
            <a:avLst/>
          </a:prstGeom>
        </p:spPr>
      </p:pic>
      <p:pic>
        <p:nvPicPr>
          <p:cNvPr id="6" name="Picture 5">
            <a:extLst>
              <a:ext uri="{FF2B5EF4-FFF2-40B4-BE49-F238E27FC236}">
                <a16:creationId xmlns:a16="http://schemas.microsoft.com/office/drawing/2014/main" id="{59D269B3-40F4-439A-B6DF-60E3BF18F035}"/>
              </a:ext>
            </a:extLst>
          </p:cNvPr>
          <p:cNvPicPr>
            <a:picLocks noChangeAspect="1"/>
          </p:cNvPicPr>
          <p:nvPr/>
        </p:nvPicPr>
        <p:blipFill>
          <a:blip r:embed="rId3"/>
          <a:stretch>
            <a:fillRect/>
          </a:stretch>
        </p:blipFill>
        <p:spPr>
          <a:xfrm>
            <a:off x="387125" y="4024810"/>
            <a:ext cx="3082696" cy="1776412"/>
          </a:xfrm>
          <a:prstGeom prst="rect">
            <a:avLst/>
          </a:prstGeom>
        </p:spPr>
      </p:pic>
      <p:sp>
        <p:nvSpPr>
          <p:cNvPr id="7" name="Content Placeholder 2">
            <a:extLst>
              <a:ext uri="{FF2B5EF4-FFF2-40B4-BE49-F238E27FC236}">
                <a16:creationId xmlns:a16="http://schemas.microsoft.com/office/drawing/2014/main" id="{18268112-7473-4AEA-891C-F6ACFCC8DBED}"/>
              </a:ext>
            </a:extLst>
          </p:cNvPr>
          <p:cNvSpPr txBox="1">
            <a:spLocks/>
          </p:cNvSpPr>
          <p:nvPr/>
        </p:nvSpPr>
        <p:spPr bwMode="auto">
          <a:xfrm>
            <a:off x="3543301" y="4024810"/>
            <a:ext cx="5143499" cy="182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normAutofit lnSpcReduction="10000"/>
          </a:bodyPr>
          <a:lstStyle>
            <a:lvl1pPr algn="l" rtl="0" fontAlgn="base">
              <a:spcBef>
                <a:spcPts val="1200"/>
              </a:spcBef>
              <a:spcAft>
                <a:spcPts val="600"/>
              </a:spcAft>
              <a:buFont typeface="Arial" panose="020B0604020202020204" pitchFamily="34" charset="0"/>
              <a:defRPr lang="en-US" sz="1600" kern="1200">
                <a:solidFill>
                  <a:schemeClr val="tx1"/>
                </a:solidFill>
                <a:latin typeface="+mn-lt"/>
                <a:ea typeface="+mn-ea"/>
                <a:cs typeface="+mn-cs"/>
              </a:defRPr>
            </a:lvl1pPr>
            <a:lvl2pPr marL="795245" indent="-331749" algn="l" rtl="0" fontAlgn="base">
              <a:spcBef>
                <a:spcPts val="900"/>
              </a:spcBef>
              <a:spcAft>
                <a:spcPct val="0"/>
              </a:spcAft>
              <a:buFont typeface="Tahoma" pitchFamily="34" charset="0"/>
              <a:buChar char="–"/>
              <a:defRPr lang="en-US" sz="2800" kern="1200">
                <a:solidFill>
                  <a:schemeClr val="tx1"/>
                </a:solidFill>
                <a:latin typeface="+mn-lt"/>
                <a:ea typeface="+mn-ea"/>
                <a:cs typeface="+mn-cs"/>
              </a:defRPr>
            </a:lvl2pPr>
            <a:lvl3pPr marL="1139692" indent="-225399" algn="l" rtl="0" fontAlgn="base">
              <a:spcBef>
                <a:spcPct val="0"/>
              </a:spcBef>
              <a:spcAft>
                <a:spcPts val="600"/>
              </a:spcAft>
              <a:buFont typeface="Arial" pitchFamily="34" charset="0"/>
              <a:buChar char="•"/>
              <a:defRPr lang="en-US" sz="2400" kern="1200">
                <a:solidFill>
                  <a:schemeClr val="tx1"/>
                </a:solidFill>
                <a:latin typeface="+mn-lt"/>
                <a:ea typeface="+mn-ea"/>
                <a:cs typeface="+mn-cs"/>
              </a:defRPr>
            </a:lvl3pPr>
            <a:lvl4pPr marL="1484140" indent="-225399" algn="l" rtl="0" fontAlgn="base">
              <a:spcBef>
                <a:spcPct val="0"/>
              </a:spcBef>
              <a:spcAft>
                <a:spcPts val="600"/>
              </a:spcAft>
              <a:buFont typeface="Tahoma" pitchFamily="34" charset="0"/>
              <a:buChar char="–"/>
              <a:defRPr lang="en-US" sz="2000" kern="1200">
                <a:solidFill>
                  <a:schemeClr val="tx1"/>
                </a:solidFill>
                <a:latin typeface="+mn-lt"/>
                <a:ea typeface="+mn-ea"/>
                <a:cs typeface="+mn-cs"/>
              </a:defRPr>
            </a:lvl4pPr>
            <a:lvl5pPr marL="1828586" indent="-225399" algn="l" rtl="0" fontAlgn="base">
              <a:spcBef>
                <a:spcPct val="0"/>
              </a:spcBef>
              <a:spcAft>
                <a:spcPts val="600"/>
              </a:spcAft>
              <a:buFont typeface="Segoe UI" pitchFamily="34" charset="0"/>
              <a:buChar char="»"/>
              <a:defRPr lang="en-US" kern="1200">
                <a:solidFill>
                  <a:schemeClr val="tx1"/>
                </a:solidFill>
                <a:latin typeface="+mn-lt"/>
                <a:ea typeface="+mn-ea"/>
                <a:cs typeface="+mn-cs"/>
              </a:defRPr>
            </a:lvl5pPr>
            <a:lvl6pPr marL="2053984" indent="-225399" algn="l" defTabSz="914293" rtl="0" eaLnBrk="1" latinLnBrk="0" hangingPunct="1">
              <a:spcBef>
                <a:spcPts val="0"/>
              </a:spcBef>
              <a:spcAft>
                <a:spcPts val="600"/>
              </a:spcAft>
              <a:buFont typeface="Tahoma" pitchFamily="34" charset="0"/>
              <a:buChar char="»"/>
              <a:defRPr sz="18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Select “create new recipe” and choose “AMI”.</a:t>
            </a:r>
            <a:br>
              <a:rPr lang="en-US" dirty="0"/>
            </a:br>
            <a:br>
              <a:rPr lang="en-US" dirty="0"/>
            </a:br>
            <a:r>
              <a:rPr lang="en-US" dirty="0"/>
              <a:t>Name the configuration, for example “</a:t>
            </a:r>
            <a:r>
              <a:rPr lang="en-US" dirty="0" err="1"/>
              <a:t>LinuxWorkspace</a:t>
            </a:r>
            <a:r>
              <a:rPr lang="en-US" dirty="0"/>
              <a:t>”.  (This guide covers </a:t>
            </a:r>
            <a:r>
              <a:rPr lang="en-US" dirty="0" err="1"/>
              <a:t>linux</a:t>
            </a:r>
            <a:r>
              <a:rPr lang="en-US" dirty="0"/>
              <a:t> deploy)</a:t>
            </a:r>
            <a:br>
              <a:rPr lang="en-US" dirty="0"/>
            </a:br>
            <a:br>
              <a:rPr lang="en-US" dirty="0"/>
            </a:br>
            <a:r>
              <a:rPr lang="en-US" dirty="0"/>
              <a:t>Select “</a:t>
            </a:r>
            <a:r>
              <a:rPr lang="en-US" dirty="0" err="1"/>
              <a:t>Quickstart</a:t>
            </a:r>
            <a:r>
              <a:rPr lang="en-US" dirty="0"/>
              <a:t>” and select “Amazon Linux 2 </a:t>
            </a:r>
            <a:r>
              <a:rPr lang="en-US" dirty="0" err="1"/>
              <a:t>Kernal</a:t>
            </a:r>
            <a:r>
              <a:rPr lang="en-US" dirty="0"/>
              <a:t> 5 x86” (or a different of your choosing).</a:t>
            </a:r>
          </a:p>
          <a:p>
            <a:pPr marL="342900" indent="-342900">
              <a:buFont typeface="Arial" panose="020B0604020202020204" pitchFamily="34" charset="0"/>
              <a:buAutoNum type="arabicParenR"/>
            </a:pPr>
            <a:endParaRPr lang="en-US" dirty="0"/>
          </a:p>
          <a:p>
            <a:endParaRPr lang="en-US" dirty="0"/>
          </a:p>
        </p:txBody>
      </p:sp>
    </p:spTree>
    <p:extLst>
      <p:ext uri="{BB962C8B-B14F-4D97-AF65-F5344CB8AC3E}">
        <p14:creationId xmlns:p14="http://schemas.microsoft.com/office/powerpoint/2010/main" val="1243499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FB9A-2471-462D-8436-E11085A6E86F}"/>
              </a:ext>
            </a:extLst>
          </p:cNvPr>
          <p:cNvSpPr>
            <a:spLocks noGrp="1"/>
          </p:cNvSpPr>
          <p:nvPr>
            <p:ph type="title"/>
          </p:nvPr>
        </p:nvSpPr>
        <p:spPr/>
        <p:txBody>
          <a:bodyPr/>
          <a:lstStyle/>
          <a:p>
            <a:r>
              <a:rPr lang="en-US" dirty="0"/>
              <a:t>(optional) Create AWS server 2 of 5 </a:t>
            </a:r>
          </a:p>
        </p:txBody>
      </p:sp>
      <p:sp>
        <p:nvSpPr>
          <p:cNvPr id="3" name="Content Placeholder 2">
            <a:extLst>
              <a:ext uri="{FF2B5EF4-FFF2-40B4-BE49-F238E27FC236}">
                <a16:creationId xmlns:a16="http://schemas.microsoft.com/office/drawing/2014/main" id="{87E3BBFD-07C8-40B8-BE00-4A06D65DF6F8}"/>
              </a:ext>
            </a:extLst>
          </p:cNvPr>
          <p:cNvSpPr>
            <a:spLocks noGrp="1"/>
          </p:cNvSpPr>
          <p:nvPr>
            <p:ph sz="quarter" idx="13"/>
          </p:nvPr>
        </p:nvSpPr>
        <p:spPr>
          <a:xfrm>
            <a:off x="457198" y="1009650"/>
            <a:ext cx="8178801" cy="1553935"/>
          </a:xfrm>
        </p:spPr>
        <p:txBody>
          <a:bodyPr>
            <a:normAutofit/>
          </a:bodyPr>
          <a:lstStyle/>
          <a:p>
            <a:r>
              <a:rPr lang="en-US" dirty="0"/>
              <a:t>Install components onto your image to ‘play’ and learn more about AWS services!</a:t>
            </a:r>
          </a:p>
          <a:p>
            <a:r>
              <a:rPr lang="en-US" dirty="0"/>
              <a:t>The following are recommended but NOT required for training server. Services can be installed later.</a:t>
            </a:r>
            <a:br>
              <a:rPr lang="en-US" dirty="0"/>
            </a:br>
            <a:r>
              <a:rPr lang="en-US" dirty="0"/>
              <a:t>Recommend the first item in the “order of install” be the Linux Kernel mainline.</a:t>
            </a:r>
          </a:p>
          <a:p>
            <a:endParaRPr lang="en-US" dirty="0"/>
          </a:p>
        </p:txBody>
      </p:sp>
      <p:sp>
        <p:nvSpPr>
          <p:cNvPr id="4" name="Slide Number Placeholder 3">
            <a:extLst>
              <a:ext uri="{FF2B5EF4-FFF2-40B4-BE49-F238E27FC236}">
                <a16:creationId xmlns:a16="http://schemas.microsoft.com/office/drawing/2014/main" id="{AB555BC5-0E11-4F76-B3C9-B55E81127949}"/>
              </a:ext>
            </a:extLst>
          </p:cNvPr>
          <p:cNvSpPr>
            <a:spLocks noGrp="1"/>
          </p:cNvSpPr>
          <p:nvPr>
            <p:ph type="sldNum" sz="quarter" idx="15"/>
          </p:nvPr>
        </p:nvSpPr>
        <p:spPr/>
        <p:txBody>
          <a:bodyPr/>
          <a:lstStyle/>
          <a:p>
            <a:fld id="{DAFB7C2A-6F94-480A-8422-870DC5029B66}" type="slidenum">
              <a:rPr lang="en-US" altLang="en-US" smtClean="0"/>
              <a:pPr/>
              <a:t>27</a:t>
            </a:fld>
            <a:endParaRPr lang="en-US" altLang="en-US"/>
          </a:p>
        </p:txBody>
      </p:sp>
      <p:graphicFrame>
        <p:nvGraphicFramePr>
          <p:cNvPr id="8" name="Table 8">
            <a:extLst>
              <a:ext uri="{FF2B5EF4-FFF2-40B4-BE49-F238E27FC236}">
                <a16:creationId xmlns:a16="http://schemas.microsoft.com/office/drawing/2014/main" id="{DCC19094-8DE8-4F8E-8051-94BD33A0E114}"/>
              </a:ext>
            </a:extLst>
          </p:cNvPr>
          <p:cNvGraphicFramePr>
            <a:graphicFrameLocks noGrp="1"/>
          </p:cNvGraphicFramePr>
          <p:nvPr>
            <p:extLst>
              <p:ext uri="{D42A27DB-BD31-4B8C-83A1-F6EECF244321}">
                <p14:modId xmlns:p14="http://schemas.microsoft.com/office/powerpoint/2010/main" val="973647666"/>
              </p:ext>
            </p:extLst>
          </p:nvPr>
        </p:nvGraphicFramePr>
        <p:xfrm>
          <a:off x="508000" y="2768600"/>
          <a:ext cx="8127999" cy="2834640"/>
        </p:xfrm>
        <a:graphic>
          <a:graphicData uri="http://schemas.openxmlformats.org/drawingml/2006/table">
            <a:tbl>
              <a:tblPr firstRow="1" bandRow="1">
                <a:tableStyleId>{5C22544A-7EE6-4342-B048-85BDC9FD1C3A}</a:tableStyleId>
              </a:tblPr>
              <a:tblGrid>
                <a:gridCol w="659492">
                  <a:extLst>
                    <a:ext uri="{9D8B030D-6E8A-4147-A177-3AD203B41FA5}">
                      <a16:colId xmlns:a16="http://schemas.microsoft.com/office/drawing/2014/main" val="1149478586"/>
                    </a:ext>
                  </a:extLst>
                </a:gridCol>
                <a:gridCol w="2808514">
                  <a:extLst>
                    <a:ext uri="{9D8B030D-6E8A-4147-A177-3AD203B41FA5}">
                      <a16:colId xmlns:a16="http://schemas.microsoft.com/office/drawing/2014/main" val="3612828698"/>
                    </a:ext>
                  </a:extLst>
                </a:gridCol>
                <a:gridCol w="4659993">
                  <a:extLst>
                    <a:ext uri="{9D8B030D-6E8A-4147-A177-3AD203B41FA5}">
                      <a16:colId xmlns:a16="http://schemas.microsoft.com/office/drawing/2014/main" val="3071181993"/>
                    </a:ext>
                  </a:extLst>
                </a:gridCol>
              </a:tblGrid>
              <a:tr h="216250">
                <a:tc>
                  <a:txBody>
                    <a:bodyPr/>
                    <a:lstStyle/>
                    <a:p>
                      <a:pPr marL="0" marR="0" lvl="0" indent="0" algn="l" defTabSz="914293" rtl="0" eaLnBrk="1" fontAlgn="auto" latinLnBrk="0" hangingPunct="1">
                        <a:lnSpc>
                          <a:spcPct val="100000"/>
                        </a:lnSpc>
                        <a:spcBef>
                          <a:spcPts val="0"/>
                        </a:spcBef>
                        <a:spcAft>
                          <a:spcPts val="0"/>
                        </a:spcAft>
                        <a:buClrTx/>
                        <a:buSzTx/>
                        <a:buFontTx/>
                        <a:buNone/>
                        <a:tabLst/>
                        <a:defRPr/>
                      </a:pPr>
                      <a:r>
                        <a:rPr lang="en-US" sz="1200" dirty="0"/>
                        <a:t>Required</a:t>
                      </a:r>
                    </a:p>
                  </a:txBody>
                  <a:tcPr/>
                </a:tc>
                <a:tc>
                  <a:txBody>
                    <a:bodyPr/>
                    <a:lstStyle/>
                    <a:p>
                      <a:pPr marL="0" marR="0" lvl="0" indent="0" algn="l" defTabSz="914293" rtl="0" eaLnBrk="1" fontAlgn="auto" latinLnBrk="0" hangingPunct="1">
                        <a:lnSpc>
                          <a:spcPct val="100000"/>
                        </a:lnSpc>
                        <a:spcBef>
                          <a:spcPts val="0"/>
                        </a:spcBef>
                        <a:spcAft>
                          <a:spcPts val="0"/>
                        </a:spcAft>
                        <a:buClrTx/>
                        <a:buSzTx/>
                        <a:buFontTx/>
                        <a:buNone/>
                        <a:tabLst/>
                        <a:defRPr/>
                      </a:pPr>
                      <a:r>
                        <a:rPr lang="en-US" sz="1200" dirty="0"/>
                        <a:t>Amazon-</a:t>
                      </a:r>
                      <a:r>
                        <a:rPr lang="en-US" sz="1200" dirty="0" err="1"/>
                        <a:t>Cloudwatch</a:t>
                      </a:r>
                      <a:r>
                        <a:rPr lang="en-US" sz="1200" dirty="0"/>
                        <a:t>-Agent-Linux</a:t>
                      </a:r>
                    </a:p>
                  </a:txBody>
                  <a:tcPr/>
                </a:tc>
                <a:tc>
                  <a:txBody>
                    <a:bodyPr/>
                    <a:lstStyle/>
                    <a:p>
                      <a:r>
                        <a:rPr lang="en-US" sz="1200" dirty="0"/>
                        <a:t>Allows for greater detailed AWS console monitoring</a:t>
                      </a:r>
                    </a:p>
                  </a:txBody>
                  <a:tcPr/>
                </a:tc>
                <a:extLst>
                  <a:ext uri="{0D108BD9-81ED-4DB2-BD59-A6C34878D82A}">
                    <a16:rowId xmlns:a16="http://schemas.microsoft.com/office/drawing/2014/main" val="3423937110"/>
                  </a:ext>
                </a:extLst>
              </a:tr>
              <a:tr h="216250">
                <a:tc>
                  <a:txBody>
                    <a:bodyPr/>
                    <a:lstStyle/>
                    <a:p>
                      <a:r>
                        <a:rPr lang="en-US" sz="1200" dirty="0"/>
                        <a:t>N</a:t>
                      </a:r>
                    </a:p>
                  </a:txBody>
                  <a:tcPr/>
                </a:tc>
                <a:tc>
                  <a:txBody>
                    <a:bodyPr/>
                    <a:lstStyle/>
                    <a:p>
                      <a:pPr marL="0" marR="0" lvl="0" indent="0" algn="l" defTabSz="914293" rtl="0" eaLnBrk="1" fontAlgn="auto" latinLnBrk="0" hangingPunct="1">
                        <a:lnSpc>
                          <a:spcPct val="100000"/>
                        </a:lnSpc>
                        <a:spcBef>
                          <a:spcPts val="0"/>
                        </a:spcBef>
                        <a:spcAft>
                          <a:spcPts val="0"/>
                        </a:spcAft>
                        <a:buClrTx/>
                        <a:buSzTx/>
                        <a:buFontTx/>
                        <a:buNone/>
                        <a:tabLst/>
                        <a:defRPr/>
                      </a:pPr>
                      <a:r>
                        <a:rPr lang="en-US" sz="1200" dirty="0"/>
                        <a:t>Amazon-</a:t>
                      </a:r>
                      <a:r>
                        <a:rPr lang="en-US" sz="1200" dirty="0" err="1"/>
                        <a:t>Cloudwatch</a:t>
                      </a:r>
                      <a:r>
                        <a:rPr lang="en-US" sz="1200" dirty="0"/>
                        <a:t>-Agent-Linux</a:t>
                      </a:r>
                    </a:p>
                    <a:p>
                      <a:endParaRPr lang="en-US" sz="1200" dirty="0"/>
                    </a:p>
                  </a:txBody>
                  <a:tcPr/>
                </a:tc>
                <a:tc>
                  <a:txBody>
                    <a:bodyPr/>
                    <a:lstStyle/>
                    <a:p>
                      <a:pPr marL="0" marR="0" lvl="0" indent="0" algn="l" defTabSz="914293" rtl="0" eaLnBrk="1" fontAlgn="auto" latinLnBrk="0" hangingPunct="1">
                        <a:lnSpc>
                          <a:spcPct val="100000"/>
                        </a:lnSpc>
                        <a:spcBef>
                          <a:spcPts val="0"/>
                        </a:spcBef>
                        <a:spcAft>
                          <a:spcPts val="0"/>
                        </a:spcAft>
                        <a:buClrTx/>
                        <a:buSzTx/>
                        <a:buFontTx/>
                        <a:buNone/>
                        <a:tabLst/>
                        <a:defRPr/>
                      </a:pPr>
                      <a:r>
                        <a:rPr lang="en-US" sz="1200" dirty="0"/>
                        <a:t>Allows for greater detailed AWS console monitoring</a:t>
                      </a:r>
                    </a:p>
                  </a:txBody>
                  <a:tcPr/>
                </a:tc>
                <a:extLst>
                  <a:ext uri="{0D108BD9-81ED-4DB2-BD59-A6C34878D82A}">
                    <a16:rowId xmlns:a16="http://schemas.microsoft.com/office/drawing/2014/main" val="2666061129"/>
                  </a:ext>
                </a:extLst>
              </a:tr>
              <a:tr h="175403">
                <a:tc>
                  <a:txBody>
                    <a:bodyPr/>
                    <a:lstStyle/>
                    <a:p>
                      <a:r>
                        <a:rPr lang="en-US" sz="1200" dirty="0"/>
                        <a:t>N</a:t>
                      </a:r>
                    </a:p>
                  </a:txBody>
                  <a:tcPr/>
                </a:tc>
                <a:tc>
                  <a:txBody>
                    <a:bodyPr/>
                    <a:lstStyle/>
                    <a:p>
                      <a:r>
                        <a:rPr lang="en-US" sz="1200" dirty="0"/>
                        <a:t>amazon-corretto-11</a:t>
                      </a:r>
                    </a:p>
                  </a:txBody>
                  <a:tcPr/>
                </a:tc>
                <a:tc>
                  <a:txBody>
                    <a:bodyPr/>
                    <a:lstStyle/>
                    <a:p>
                      <a:r>
                        <a:rPr lang="en-US" sz="1200" dirty="0"/>
                        <a:t>Pure opensource Java by AWS</a:t>
                      </a:r>
                    </a:p>
                  </a:txBody>
                  <a:tcPr/>
                </a:tc>
                <a:extLst>
                  <a:ext uri="{0D108BD9-81ED-4DB2-BD59-A6C34878D82A}">
                    <a16:rowId xmlns:a16="http://schemas.microsoft.com/office/drawing/2014/main" val="1497841337"/>
                  </a:ext>
                </a:extLst>
              </a:tr>
              <a:tr h="175403">
                <a:tc>
                  <a:txBody>
                    <a:bodyPr/>
                    <a:lstStyle/>
                    <a:p>
                      <a:r>
                        <a:rPr lang="en-US" sz="1200" dirty="0">
                          <a:solidFill>
                            <a:schemeClr val="tx1"/>
                          </a:solidFill>
                        </a:rPr>
                        <a:t>Y</a:t>
                      </a:r>
                    </a:p>
                  </a:txBody>
                  <a:tcPr/>
                </a:tc>
                <a:tc>
                  <a:txBody>
                    <a:bodyPr/>
                    <a:lstStyle/>
                    <a:p>
                      <a:r>
                        <a:rPr lang="en-US" sz="1200" b="0" i="0" kern="1200" dirty="0">
                          <a:solidFill>
                            <a:schemeClr val="tx1"/>
                          </a:solidFill>
                          <a:effectLst/>
                          <a:latin typeface="+mn-lt"/>
                          <a:ea typeface="+mn-ea"/>
                          <a:cs typeface="+mn-cs"/>
                        </a:rPr>
                        <a:t>aws-cli-version-2-linux</a:t>
                      </a:r>
                      <a:endParaRPr lang="en-US" sz="1200" dirty="0">
                        <a:solidFill>
                          <a:schemeClr val="tx1"/>
                        </a:solidFill>
                      </a:endParaRPr>
                    </a:p>
                  </a:txBody>
                  <a:tcPr/>
                </a:tc>
                <a:tc>
                  <a:txBody>
                    <a:bodyPr/>
                    <a:lstStyle/>
                    <a:p>
                      <a:r>
                        <a:rPr lang="en-US" sz="1200" dirty="0">
                          <a:solidFill>
                            <a:schemeClr val="tx1"/>
                          </a:solidFill>
                        </a:rPr>
                        <a:t>AWS CLI (required for training)</a:t>
                      </a:r>
                    </a:p>
                  </a:txBody>
                  <a:tcPr/>
                </a:tc>
                <a:extLst>
                  <a:ext uri="{0D108BD9-81ED-4DB2-BD59-A6C34878D82A}">
                    <a16:rowId xmlns:a16="http://schemas.microsoft.com/office/drawing/2014/main" val="3130494546"/>
                  </a:ext>
                </a:extLst>
              </a:tr>
              <a:tr h="175403">
                <a:tc>
                  <a:txBody>
                    <a:bodyPr/>
                    <a:lstStyle/>
                    <a:p>
                      <a:r>
                        <a:rPr lang="en-US" sz="1200" dirty="0">
                          <a:solidFill>
                            <a:schemeClr val="tx1"/>
                          </a:solidFill>
                        </a:rPr>
                        <a:t>N</a:t>
                      </a:r>
                    </a:p>
                  </a:txBody>
                  <a:tcPr/>
                </a:tc>
                <a:tc>
                  <a:txBody>
                    <a:bodyPr/>
                    <a:lstStyle/>
                    <a:p>
                      <a:r>
                        <a:rPr lang="en-US" sz="1200" b="0" i="0" kern="1200" dirty="0" err="1">
                          <a:solidFill>
                            <a:schemeClr val="tx1"/>
                          </a:solidFill>
                          <a:effectLst/>
                          <a:latin typeface="+mn-lt"/>
                          <a:ea typeface="+mn-ea"/>
                          <a:cs typeface="+mn-cs"/>
                        </a:rPr>
                        <a:t>aws</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codedeploy</a:t>
                      </a:r>
                      <a:r>
                        <a:rPr lang="en-US" sz="1200" b="0" i="0" kern="1200" dirty="0">
                          <a:solidFill>
                            <a:schemeClr val="tx1"/>
                          </a:solidFill>
                          <a:effectLst/>
                          <a:latin typeface="+mn-lt"/>
                          <a:ea typeface="+mn-ea"/>
                          <a:cs typeface="+mn-cs"/>
                        </a:rPr>
                        <a:t>-agent-</a:t>
                      </a:r>
                      <a:r>
                        <a:rPr lang="en-US" sz="1200" b="0" i="0" kern="1200" dirty="0" err="1">
                          <a:solidFill>
                            <a:schemeClr val="tx1"/>
                          </a:solidFill>
                          <a:effectLst/>
                          <a:latin typeface="+mn-lt"/>
                          <a:ea typeface="+mn-ea"/>
                          <a:cs typeface="+mn-cs"/>
                        </a:rPr>
                        <a:t>linux</a:t>
                      </a:r>
                      <a:endParaRPr lang="en-US" sz="1200" dirty="0">
                        <a:solidFill>
                          <a:schemeClr val="tx1"/>
                        </a:solidFill>
                      </a:endParaRPr>
                    </a:p>
                  </a:txBody>
                  <a:tcPr/>
                </a:tc>
                <a:tc>
                  <a:txBody>
                    <a:bodyPr/>
                    <a:lstStyle/>
                    <a:p>
                      <a:r>
                        <a:rPr lang="en-US" sz="1200" dirty="0">
                          <a:solidFill>
                            <a:schemeClr val="tx1"/>
                          </a:solidFill>
                        </a:rPr>
                        <a:t>Able to use AWS code deploy for CICD pipeline</a:t>
                      </a:r>
                    </a:p>
                  </a:txBody>
                  <a:tcPr/>
                </a:tc>
                <a:extLst>
                  <a:ext uri="{0D108BD9-81ED-4DB2-BD59-A6C34878D82A}">
                    <a16:rowId xmlns:a16="http://schemas.microsoft.com/office/drawing/2014/main" val="1623899864"/>
                  </a:ext>
                </a:extLst>
              </a:tr>
              <a:tr h="175403">
                <a:tc>
                  <a:txBody>
                    <a:bodyPr/>
                    <a:lstStyle/>
                    <a:p>
                      <a:r>
                        <a:rPr lang="en-US" sz="1200" dirty="0">
                          <a:solidFill>
                            <a:schemeClr val="tx1"/>
                          </a:solidFill>
                        </a:rPr>
                        <a:t>N</a:t>
                      </a:r>
                    </a:p>
                  </a:txBody>
                  <a:tcPr/>
                </a:tc>
                <a:tc>
                  <a:txBody>
                    <a:bodyPr/>
                    <a:lstStyle/>
                    <a:p>
                      <a:r>
                        <a:rPr lang="en-US" sz="1200" b="0" i="0" kern="1200" dirty="0">
                          <a:solidFill>
                            <a:schemeClr val="tx1"/>
                          </a:solidFill>
                          <a:effectLst/>
                          <a:latin typeface="+mn-lt"/>
                          <a:ea typeface="+mn-ea"/>
                          <a:cs typeface="+mn-cs"/>
                        </a:rPr>
                        <a:t>dotnet-</a:t>
                      </a:r>
                      <a:r>
                        <a:rPr lang="en-US" sz="1200" b="0" i="0" kern="1200" dirty="0" err="1">
                          <a:solidFill>
                            <a:schemeClr val="tx1"/>
                          </a:solidFill>
                          <a:effectLst/>
                          <a:latin typeface="+mn-lt"/>
                          <a:ea typeface="+mn-ea"/>
                          <a:cs typeface="+mn-cs"/>
                        </a:rPr>
                        <a:t>sdk</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linux</a:t>
                      </a:r>
                      <a:endParaRPr lang="en-US" sz="1200" dirty="0">
                        <a:solidFill>
                          <a:schemeClr val="tx1"/>
                        </a:solidFill>
                      </a:endParaRPr>
                    </a:p>
                  </a:txBody>
                  <a:tcPr/>
                </a:tc>
                <a:tc>
                  <a:txBody>
                    <a:bodyPr/>
                    <a:lstStyle/>
                    <a:p>
                      <a:r>
                        <a:rPr lang="en-US" sz="1200" dirty="0">
                          <a:solidFill>
                            <a:schemeClr val="tx1"/>
                          </a:solidFill>
                        </a:rPr>
                        <a:t>.NET core 6 – free / open source</a:t>
                      </a:r>
                    </a:p>
                  </a:txBody>
                  <a:tcPr/>
                </a:tc>
                <a:extLst>
                  <a:ext uri="{0D108BD9-81ED-4DB2-BD59-A6C34878D82A}">
                    <a16:rowId xmlns:a16="http://schemas.microsoft.com/office/drawing/2014/main" val="2907287027"/>
                  </a:ext>
                </a:extLst>
              </a:tr>
              <a:tr h="175403">
                <a:tc>
                  <a:txBody>
                    <a:bodyPr/>
                    <a:lstStyle/>
                    <a:p>
                      <a:r>
                        <a:rPr lang="en-US" sz="1200" dirty="0">
                          <a:solidFill>
                            <a:schemeClr val="tx1"/>
                          </a:solidFill>
                        </a:rPr>
                        <a:t>N</a:t>
                      </a:r>
                    </a:p>
                  </a:txBody>
                  <a:tcPr/>
                </a:tc>
                <a:tc>
                  <a:txBody>
                    <a:bodyPr/>
                    <a:lstStyle/>
                    <a:p>
                      <a:r>
                        <a:rPr lang="en-US" sz="1200" b="0" i="0" kern="1200" dirty="0">
                          <a:solidFill>
                            <a:schemeClr val="tx1"/>
                          </a:solidFill>
                          <a:effectLst/>
                          <a:latin typeface="+mn-lt"/>
                          <a:ea typeface="+mn-ea"/>
                          <a:cs typeface="+mn-cs"/>
                        </a:rPr>
                        <a:t>nodejs-12-lts-linux</a:t>
                      </a:r>
                      <a:endParaRPr lang="en-US" sz="1200" dirty="0">
                        <a:solidFill>
                          <a:schemeClr val="tx1"/>
                        </a:solidFill>
                      </a:endParaRPr>
                    </a:p>
                  </a:txBody>
                  <a:tcPr/>
                </a:tc>
                <a:tc>
                  <a:txBody>
                    <a:bodyPr/>
                    <a:lstStyle/>
                    <a:p>
                      <a:r>
                        <a:rPr lang="en-US" sz="1200" dirty="0">
                          <a:solidFill>
                            <a:schemeClr val="tx1"/>
                          </a:solidFill>
                        </a:rPr>
                        <a:t>To run NodeJS code</a:t>
                      </a:r>
                    </a:p>
                  </a:txBody>
                  <a:tcPr/>
                </a:tc>
                <a:extLst>
                  <a:ext uri="{0D108BD9-81ED-4DB2-BD59-A6C34878D82A}">
                    <a16:rowId xmlns:a16="http://schemas.microsoft.com/office/drawing/2014/main" val="2300516160"/>
                  </a:ext>
                </a:extLst>
              </a:tr>
              <a:tr h="175403">
                <a:tc>
                  <a:txBody>
                    <a:bodyPr/>
                    <a:lstStyle/>
                    <a:p>
                      <a:r>
                        <a:rPr lang="en-US" sz="1200" dirty="0">
                          <a:solidFill>
                            <a:schemeClr val="tx1"/>
                          </a:solidFill>
                        </a:rPr>
                        <a:t>N</a:t>
                      </a:r>
                    </a:p>
                  </a:txBody>
                  <a:tcPr/>
                </a:tc>
                <a:tc>
                  <a:txBody>
                    <a:bodyPr/>
                    <a:lstStyle/>
                    <a:p>
                      <a:r>
                        <a:rPr lang="en-US" sz="1200" b="0" i="0" kern="1200" dirty="0">
                          <a:solidFill>
                            <a:schemeClr val="tx1"/>
                          </a:solidFill>
                          <a:effectLst/>
                          <a:latin typeface="+mn-lt"/>
                          <a:ea typeface="+mn-ea"/>
                          <a:cs typeface="+mn-cs"/>
                        </a:rPr>
                        <a:t>mate-de-</a:t>
                      </a:r>
                      <a:r>
                        <a:rPr lang="en-US" sz="1200" b="0" i="0" kern="1200" dirty="0" err="1">
                          <a:solidFill>
                            <a:schemeClr val="tx1"/>
                          </a:solidFill>
                          <a:effectLst/>
                          <a:latin typeface="+mn-lt"/>
                          <a:ea typeface="+mn-ea"/>
                          <a:cs typeface="+mn-cs"/>
                        </a:rPr>
                        <a:t>linux</a:t>
                      </a:r>
                      <a:endParaRPr lang="en-US" sz="1200" dirty="0">
                        <a:solidFill>
                          <a:schemeClr val="tx1"/>
                        </a:solidFill>
                      </a:endParaRPr>
                    </a:p>
                  </a:txBody>
                  <a:tcPr/>
                </a:tc>
                <a:tc>
                  <a:txBody>
                    <a:bodyPr/>
                    <a:lstStyle/>
                    <a:p>
                      <a:r>
                        <a:rPr lang="en-US" sz="1200" dirty="0">
                          <a:solidFill>
                            <a:schemeClr val="tx1"/>
                          </a:solidFill>
                        </a:rPr>
                        <a:t>Allow for </a:t>
                      </a:r>
                      <a:r>
                        <a:rPr lang="en-US" sz="1200" dirty="0" err="1">
                          <a:solidFill>
                            <a:schemeClr val="tx1"/>
                          </a:solidFill>
                        </a:rPr>
                        <a:t>xrdp</a:t>
                      </a:r>
                      <a:r>
                        <a:rPr lang="en-US" sz="1200" dirty="0">
                          <a:solidFill>
                            <a:schemeClr val="tx1"/>
                          </a:solidFill>
                        </a:rPr>
                        <a:t> service, </a:t>
                      </a:r>
                      <a:r>
                        <a:rPr lang="en-US" sz="1200" dirty="0" err="1">
                          <a:solidFill>
                            <a:schemeClr val="tx1"/>
                          </a:solidFill>
                        </a:rPr>
                        <a:t>TigerVNC</a:t>
                      </a:r>
                      <a:r>
                        <a:rPr lang="en-US" sz="1200" dirty="0">
                          <a:solidFill>
                            <a:schemeClr val="tx1"/>
                          </a:solidFill>
                        </a:rPr>
                        <a:t>, MATE</a:t>
                      </a:r>
                    </a:p>
                  </a:txBody>
                  <a:tcPr/>
                </a:tc>
                <a:extLst>
                  <a:ext uri="{0D108BD9-81ED-4DB2-BD59-A6C34878D82A}">
                    <a16:rowId xmlns:a16="http://schemas.microsoft.com/office/drawing/2014/main" val="1491278120"/>
                  </a:ext>
                </a:extLst>
              </a:tr>
              <a:tr h="175403">
                <a:tc>
                  <a:txBody>
                    <a:bodyPr/>
                    <a:lstStyle/>
                    <a:p>
                      <a:r>
                        <a:rPr lang="en-US" sz="1200" dirty="0">
                          <a:solidFill>
                            <a:schemeClr val="tx1"/>
                          </a:solidFill>
                        </a:rPr>
                        <a:t>N</a:t>
                      </a:r>
                    </a:p>
                  </a:txBody>
                  <a:tcPr/>
                </a:tc>
                <a:tc>
                  <a:txBody>
                    <a:bodyPr/>
                    <a:lstStyle/>
                    <a:p>
                      <a:r>
                        <a:rPr lang="en-US" sz="1200" b="0" i="0" kern="1200" dirty="0">
                          <a:solidFill>
                            <a:schemeClr val="dk1"/>
                          </a:solidFill>
                          <a:effectLst/>
                          <a:latin typeface="+mn-lt"/>
                          <a:ea typeface="+mn-ea"/>
                          <a:cs typeface="+mn-cs"/>
                        </a:rPr>
                        <a:t>python-3-linux</a:t>
                      </a:r>
                      <a:endParaRPr lang="en-US" sz="1200" dirty="0">
                        <a:solidFill>
                          <a:schemeClr val="tx1"/>
                        </a:solidFill>
                      </a:endParaRPr>
                    </a:p>
                  </a:txBody>
                  <a:tcPr/>
                </a:tc>
                <a:tc>
                  <a:txBody>
                    <a:bodyPr/>
                    <a:lstStyle/>
                    <a:p>
                      <a:r>
                        <a:rPr lang="en-US" sz="1200" dirty="0">
                          <a:solidFill>
                            <a:schemeClr val="tx1"/>
                          </a:solidFill>
                        </a:rPr>
                        <a:t>Python</a:t>
                      </a:r>
                    </a:p>
                  </a:txBody>
                  <a:tcPr/>
                </a:tc>
                <a:extLst>
                  <a:ext uri="{0D108BD9-81ED-4DB2-BD59-A6C34878D82A}">
                    <a16:rowId xmlns:a16="http://schemas.microsoft.com/office/drawing/2014/main" val="1959994497"/>
                  </a:ext>
                </a:extLst>
              </a:tr>
            </a:tbl>
          </a:graphicData>
        </a:graphic>
      </p:graphicFrame>
    </p:spTree>
    <p:extLst>
      <p:ext uri="{BB962C8B-B14F-4D97-AF65-F5344CB8AC3E}">
        <p14:creationId xmlns:p14="http://schemas.microsoft.com/office/powerpoint/2010/main" val="1258380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FB9A-2471-462D-8436-E11085A6E86F}"/>
              </a:ext>
            </a:extLst>
          </p:cNvPr>
          <p:cNvSpPr>
            <a:spLocks noGrp="1"/>
          </p:cNvSpPr>
          <p:nvPr>
            <p:ph type="title"/>
          </p:nvPr>
        </p:nvSpPr>
        <p:spPr/>
        <p:txBody>
          <a:bodyPr/>
          <a:lstStyle/>
          <a:p>
            <a:r>
              <a:rPr lang="en-US" dirty="0"/>
              <a:t>(optional) Create AWS server 3 of 5 </a:t>
            </a:r>
          </a:p>
        </p:txBody>
      </p:sp>
      <p:sp>
        <p:nvSpPr>
          <p:cNvPr id="3" name="Content Placeholder 2">
            <a:extLst>
              <a:ext uri="{FF2B5EF4-FFF2-40B4-BE49-F238E27FC236}">
                <a16:creationId xmlns:a16="http://schemas.microsoft.com/office/drawing/2014/main" id="{87E3BBFD-07C8-40B8-BE00-4A06D65DF6F8}"/>
              </a:ext>
            </a:extLst>
          </p:cNvPr>
          <p:cNvSpPr>
            <a:spLocks noGrp="1"/>
          </p:cNvSpPr>
          <p:nvPr>
            <p:ph sz="quarter" idx="13"/>
          </p:nvPr>
        </p:nvSpPr>
        <p:spPr>
          <a:xfrm>
            <a:off x="457198" y="1009650"/>
            <a:ext cx="8178801" cy="1553935"/>
          </a:xfrm>
        </p:spPr>
        <p:txBody>
          <a:bodyPr>
            <a:normAutofit/>
          </a:bodyPr>
          <a:lstStyle/>
          <a:p>
            <a:r>
              <a:rPr lang="en-US" dirty="0"/>
              <a:t>Install components onto your image to ‘play’ and learn more about AWS services!</a:t>
            </a:r>
          </a:p>
          <a:p>
            <a:r>
              <a:rPr lang="en-US" dirty="0"/>
              <a:t>The following are recommended but NOT required for training server. Services can be installed later.</a:t>
            </a:r>
            <a:br>
              <a:rPr lang="en-US" dirty="0"/>
            </a:br>
            <a:r>
              <a:rPr lang="en-US" dirty="0"/>
              <a:t>Recommend the first item in the “order of install” be the Linux Kernel mainline.</a:t>
            </a:r>
          </a:p>
          <a:p>
            <a:endParaRPr lang="en-US" dirty="0"/>
          </a:p>
        </p:txBody>
      </p:sp>
      <p:sp>
        <p:nvSpPr>
          <p:cNvPr id="4" name="Slide Number Placeholder 3">
            <a:extLst>
              <a:ext uri="{FF2B5EF4-FFF2-40B4-BE49-F238E27FC236}">
                <a16:creationId xmlns:a16="http://schemas.microsoft.com/office/drawing/2014/main" id="{AB555BC5-0E11-4F76-B3C9-B55E81127949}"/>
              </a:ext>
            </a:extLst>
          </p:cNvPr>
          <p:cNvSpPr>
            <a:spLocks noGrp="1"/>
          </p:cNvSpPr>
          <p:nvPr>
            <p:ph type="sldNum" sz="quarter" idx="15"/>
          </p:nvPr>
        </p:nvSpPr>
        <p:spPr/>
        <p:txBody>
          <a:bodyPr/>
          <a:lstStyle/>
          <a:p>
            <a:fld id="{DAFB7C2A-6F94-480A-8422-870DC5029B66}" type="slidenum">
              <a:rPr lang="en-US" altLang="en-US" smtClean="0"/>
              <a:pPr/>
              <a:t>28</a:t>
            </a:fld>
            <a:endParaRPr lang="en-US" altLang="en-US"/>
          </a:p>
        </p:txBody>
      </p:sp>
      <p:graphicFrame>
        <p:nvGraphicFramePr>
          <p:cNvPr id="8" name="Table 8">
            <a:extLst>
              <a:ext uri="{FF2B5EF4-FFF2-40B4-BE49-F238E27FC236}">
                <a16:creationId xmlns:a16="http://schemas.microsoft.com/office/drawing/2014/main" id="{DCC19094-8DE8-4F8E-8051-94BD33A0E114}"/>
              </a:ext>
            </a:extLst>
          </p:cNvPr>
          <p:cNvGraphicFramePr>
            <a:graphicFrameLocks noGrp="1"/>
          </p:cNvGraphicFramePr>
          <p:nvPr>
            <p:extLst>
              <p:ext uri="{D42A27DB-BD31-4B8C-83A1-F6EECF244321}">
                <p14:modId xmlns:p14="http://schemas.microsoft.com/office/powerpoint/2010/main" val="1880784441"/>
              </p:ext>
            </p:extLst>
          </p:nvPr>
        </p:nvGraphicFramePr>
        <p:xfrm>
          <a:off x="482598" y="2437040"/>
          <a:ext cx="8127999" cy="1371600"/>
        </p:xfrm>
        <a:graphic>
          <a:graphicData uri="http://schemas.openxmlformats.org/drawingml/2006/table">
            <a:tbl>
              <a:tblPr firstRow="1" bandRow="1">
                <a:tableStyleId>{5C22544A-7EE6-4342-B048-85BDC9FD1C3A}</a:tableStyleId>
              </a:tblPr>
              <a:tblGrid>
                <a:gridCol w="659492">
                  <a:extLst>
                    <a:ext uri="{9D8B030D-6E8A-4147-A177-3AD203B41FA5}">
                      <a16:colId xmlns:a16="http://schemas.microsoft.com/office/drawing/2014/main" val="1149478586"/>
                    </a:ext>
                  </a:extLst>
                </a:gridCol>
                <a:gridCol w="2808514">
                  <a:extLst>
                    <a:ext uri="{9D8B030D-6E8A-4147-A177-3AD203B41FA5}">
                      <a16:colId xmlns:a16="http://schemas.microsoft.com/office/drawing/2014/main" val="3612828698"/>
                    </a:ext>
                  </a:extLst>
                </a:gridCol>
                <a:gridCol w="4659993">
                  <a:extLst>
                    <a:ext uri="{9D8B030D-6E8A-4147-A177-3AD203B41FA5}">
                      <a16:colId xmlns:a16="http://schemas.microsoft.com/office/drawing/2014/main" val="3071181993"/>
                    </a:ext>
                  </a:extLst>
                </a:gridCol>
              </a:tblGrid>
              <a:tr h="216250">
                <a:tc>
                  <a:txBody>
                    <a:bodyPr/>
                    <a:lstStyle/>
                    <a:p>
                      <a:pPr marL="0" marR="0" lvl="0" indent="0" algn="l" defTabSz="914293" rtl="0" eaLnBrk="1" fontAlgn="auto" latinLnBrk="0" hangingPunct="1">
                        <a:lnSpc>
                          <a:spcPct val="100000"/>
                        </a:lnSpc>
                        <a:spcBef>
                          <a:spcPts val="0"/>
                        </a:spcBef>
                        <a:spcAft>
                          <a:spcPts val="0"/>
                        </a:spcAft>
                        <a:buClrTx/>
                        <a:buSzTx/>
                        <a:buFontTx/>
                        <a:buNone/>
                        <a:tabLst/>
                        <a:defRPr/>
                      </a:pPr>
                      <a:r>
                        <a:rPr lang="en-US" sz="1200" dirty="0"/>
                        <a:t>Required</a:t>
                      </a:r>
                    </a:p>
                  </a:txBody>
                  <a:tcPr/>
                </a:tc>
                <a:tc>
                  <a:txBody>
                    <a:bodyPr/>
                    <a:lstStyle/>
                    <a:p>
                      <a:pPr marL="0" marR="0" lvl="0" indent="0" algn="l" defTabSz="914293" rtl="0" eaLnBrk="1" fontAlgn="auto" latinLnBrk="0" hangingPunct="1">
                        <a:lnSpc>
                          <a:spcPct val="100000"/>
                        </a:lnSpc>
                        <a:spcBef>
                          <a:spcPts val="0"/>
                        </a:spcBef>
                        <a:spcAft>
                          <a:spcPts val="0"/>
                        </a:spcAft>
                        <a:buClrTx/>
                        <a:buSzTx/>
                        <a:buFontTx/>
                        <a:buNone/>
                        <a:tabLst/>
                        <a:defRPr/>
                      </a:pPr>
                      <a:r>
                        <a:rPr lang="en-US" sz="1200" dirty="0"/>
                        <a:t>Test Component</a:t>
                      </a:r>
                    </a:p>
                  </a:txBody>
                  <a:tcPr/>
                </a:tc>
                <a:tc>
                  <a:txBody>
                    <a:bodyPr/>
                    <a:lstStyle/>
                    <a:p>
                      <a:r>
                        <a:rPr lang="en-US" sz="1200" dirty="0"/>
                        <a:t>Allows for greater detailed AWS console monitoring</a:t>
                      </a:r>
                    </a:p>
                  </a:txBody>
                  <a:tcPr/>
                </a:tc>
                <a:extLst>
                  <a:ext uri="{0D108BD9-81ED-4DB2-BD59-A6C34878D82A}">
                    <a16:rowId xmlns:a16="http://schemas.microsoft.com/office/drawing/2014/main" val="3423937110"/>
                  </a:ext>
                </a:extLst>
              </a:tr>
              <a:tr h="216250">
                <a:tc>
                  <a:txBody>
                    <a:bodyPr/>
                    <a:lstStyle/>
                    <a:p>
                      <a:r>
                        <a:rPr lang="en-US" sz="1200" dirty="0"/>
                        <a:t>N</a:t>
                      </a:r>
                    </a:p>
                  </a:txBody>
                  <a:tcPr/>
                </a:tc>
                <a:tc>
                  <a:txBody>
                    <a:bodyPr/>
                    <a:lstStyle/>
                    <a:p>
                      <a:r>
                        <a:rPr lang="en-US" sz="1800" b="0" i="0" kern="1200" dirty="0" err="1">
                          <a:solidFill>
                            <a:schemeClr val="dk1"/>
                          </a:solidFill>
                          <a:effectLst/>
                          <a:latin typeface="+mn-lt"/>
                          <a:ea typeface="+mn-ea"/>
                          <a:cs typeface="+mn-cs"/>
                        </a:rPr>
                        <a:t>chrony</a:t>
                      </a:r>
                      <a:r>
                        <a:rPr lang="en-US" sz="1800" b="0" i="0" kern="1200" dirty="0">
                          <a:solidFill>
                            <a:schemeClr val="dk1"/>
                          </a:solidFill>
                          <a:effectLst/>
                          <a:latin typeface="+mn-lt"/>
                          <a:ea typeface="+mn-ea"/>
                          <a:cs typeface="+mn-cs"/>
                        </a:rPr>
                        <a:t>-time-configuration-test</a:t>
                      </a:r>
                      <a:endParaRPr lang="en-US" sz="1200" dirty="0"/>
                    </a:p>
                  </a:txBody>
                  <a:tcPr/>
                </a:tc>
                <a:tc>
                  <a:txBody>
                    <a:bodyPr/>
                    <a:lstStyle/>
                    <a:p>
                      <a:pPr marL="0" marR="0" lvl="0" indent="0" algn="l" defTabSz="914293" rtl="0" eaLnBrk="1" fontAlgn="auto" latinLnBrk="0" hangingPunct="1">
                        <a:lnSpc>
                          <a:spcPct val="100000"/>
                        </a:lnSpc>
                        <a:spcBef>
                          <a:spcPts val="0"/>
                        </a:spcBef>
                        <a:spcAft>
                          <a:spcPts val="0"/>
                        </a:spcAft>
                        <a:buClrTx/>
                        <a:buSzTx/>
                        <a:buFontTx/>
                        <a:buNone/>
                        <a:tabLst/>
                        <a:defRPr/>
                      </a:pPr>
                      <a:r>
                        <a:rPr lang="en-US" sz="1200" dirty="0"/>
                        <a:t>Verifies Server time synchronization is correctly configured.</a:t>
                      </a:r>
                    </a:p>
                  </a:txBody>
                  <a:tcPr/>
                </a:tc>
                <a:extLst>
                  <a:ext uri="{0D108BD9-81ED-4DB2-BD59-A6C34878D82A}">
                    <a16:rowId xmlns:a16="http://schemas.microsoft.com/office/drawing/2014/main" val="2666061129"/>
                  </a:ext>
                </a:extLst>
              </a:tr>
              <a:tr h="1754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497841337"/>
                  </a:ext>
                </a:extLst>
              </a:tr>
            </a:tbl>
          </a:graphicData>
        </a:graphic>
      </p:graphicFrame>
      <p:sp>
        <p:nvSpPr>
          <p:cNvPr id="6" name="Content Placeholder 2">
            <a:extLst>
              <a:ext uri="{FF2B5EF4-FFF2-40B4-BE49-F238E27FC236}">
                <a16:creationId xmlns:a16="http://schemas.microsoft.com/office/drawing/2014/main" id="{366ABC59-4B94-40C8-805C-FAA50ED4D416}"/>
              </a:ext>
            </a:extLst>
          </p:cNvPr>
          <p:cNvSpPr txBox="1">
            <a:spLocks/>
          </p:cNvSpPr>
          <p:nvPr/>
        </p:nvSpPr>
        <p:spPr bwMode="auto">
          <a:xfrm>
            <a:off x="457198" y="3898445"/>
            <a:ext cx="5144174" cy="201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normAutofit lnSpcReduction="10000"/>
          </a:bodyPr>
          <a:lstStyle>
            <a:lvl1pPr algn="l" rtl="0" fontAlgn="base">
              <a:spcBef>
                <a:spcPts val="1200"/>
              </a:spcBef>
              <a:spcAft>
                <a:spcPts val="600"/>
              </a:spcAft>
              <a:buFont typeface="Arial" panose="020B0604020202020204" pitchFamily="34" charset="0"/>
              <a:defRPr lang="en-US" sz="1600" kern="1200">
                <a:solidFill>
                  <a:schemeClr val="tx1"/>
                </a:solidFill>
                <a:latin typeface="+mn-lt"/>
                <a:ea typeface="+mn-ea"/>
                <a:cs typeface="+mn-cs"/>
              </a:defRPr>
            </a:lvl1pPr>
            <a:lvl2pPr marL="795245" indent="-331749" algn="l" rtl="0" fontAlgn="base">
              <a:spcBef>
                <a:spcPts val="900"/>
              </a:spcBef>
              <a:spcAft>
                <a:spcPct val="0"/>
              </a:spcAft>
              <a:buFont typeface="Tahoma" pitchFamily="34" charset="0"/>
              <a:buChar char="–"/>
              <a:defRPr lang="en-US" sz="2800" kern="1200">
                <a:solidFill>
                  <a:schemeClr val="tx1"/>
                </a:solidFill>
                <a:latin typeface="+mn-lt"/>
                <a:ea typeface="+mn-ea"/>
                <a:cs typeface="+mn-cs"/>
              </a:defRPr>
            </a:lvl2pPr>
            <a:lvl3pPr marL="1139692" indent="-225399" algn="l" rtl="0" fontAlgn="base">
              <a:spcBef>
                <a:spcPct val="0"/>
              </a:spcBef>
              <a:spcAft>
                <a:spcPts val="600"/>
              </a:spcAft>
              <a:buFont typeface="Arial" pitchFamily="34" charset="0"/>
              <a:buChar char="•"/>
              <a:defRPr lang="en-US" sz="2400" kern="1200">
                <a:solidFill>
                  <a:schemeClr val="tx1"/>
                </a:solidFill>
                <a:latin typeface="+mn-lt"/>
                <a:ea typeface="+mn-ea"/>
                <a:cs typeface="+mn-cs"/>
              </a:defRPr>
            </a:lvl3pPr>
            <a:lvl4pPr marL="1484140" indent="-225399" algn="l" rtl="0" fontAlgn="base">
              <a:spcBef>
                <a:spcPct val="0"/>
              </a:spcBef>
              <a:spcAft>
                <a:spcPts val="600"/>
              </a:spcAft>
              <a:buFont typeface="Tahoma" pitchFamily="34" charset="0"/>
              <a:buChar char="–"/>
              <a:defRPr lang="en-US" sz="2000" kern="1200">
                <a:solidFill>
                  <a:schemeClr val="tx1"/>
                </a:solidFill>
                <a:latin typeface="+mn-lt"/>
                <a:ea typeface="+mn-ea"/>
                <a:cs typeface="+mn-cs"/>
              </a:defRPr>
            </a:lvl4pPr>
            <a:lvl5pPr marL="1828586" indent="-225399" algn="l" rtl="0" fontAlgn="base">
              <a:spcBef>
                <a:spcPct val="0"/>
              </a:spcBef>
              <a:spcAft>
                <a:spcPts val="600"/>
              </a:spcAft>
              <a:buFont typeface="Segoe UI" pitchFamily="34" charset="0"/>
              <a:buChar char="»"/>
              <a:defRPr lang="en-US" kern="1200">
                <a:solidFill>
                  <a:schemeClr val="tx1"/>
                </a:solidFill>
                <a:latin typeface="+mn-lt"/>
                <a:ea typeface="+mn-ea"/>
                <a:cs typeface="+mn-cs"/>
              </a:defRPr>
            </a:lvl5pPr>
            <a:lvl6pPr marL="2053984" indent="-225399" algn="l" defTabSz="914293" rtl="0" eaLnBrk="1" latinLnBrk="0" hangingPunct="1">
              <a:spcBef>
                <a:spcPts val="0"/>
              </a:spcBef>
              <a:spcAft>
                <a:spcPts val="600"/>
              </a:spcAft>
              <a:buFont typeface="Tahoma" pitchFamily="34" charset="0"/>
              <a:buChar char="»"/>
              <a:defRPr sz="18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Recommend giving 8GB of disk space.  Free Tier is up to 30GB per account:</a:t>
            </a:r>
            <a:br>
              <a:rPr lang="en-US" dirty="0"/>
            </a:br>
            <a:r>
              <a:rPr lang="en-US" dirty="0"/>
              <a:t>Note there is a charge for disk storage!</a:t>
            </a:r>
            <a:br>
              <a:rPr lang="en-US" dirty="0"/>
            </a:br>
            <a:br>
              <a:rPr lang="en-US" dirty="0"/>
            </a:br>
            <a:r>
              <a:rPr lang="en-US" dirty="0"/>
              <a:t>Click next, and choose “create infrastructure configuration using service defaults”. And “Create Distribution settings using service defaults”.</a:t>
            </a:r>
            <a:br>
              <a:rPr lang="en-US" dirty="0"/>
            </a:br>
            <a:r>
              <a:rPr lang="en-US" dirty="0"/>
              <a:t>Review and click “</a:t>
            </a:r>
            <a:r>
              <a:rPr lang="en-US" dirty="0">
                <a:highlight>
                  <a:srgbClr val="D8B72E"/>
                </a:highlight>
              </a:rPr>
              <a:t>Create Pipeline!</a:t>
            </a:r>
            <a:r>
              <a:rPr lang="en-US" dirty="0"/>
              <a:t>”</a:t>
            </a:r>
          </a:p>
          <a:p>
            <a:endParaRPr lang="en-US" dirty="0"/>
          </a:p>
        </p:txBody>
      </p:sp>
      <p:pic>
        <p:nvPicPr>
          <p:cNvPr id="5" name="Picture 4">
            <a:extLst>
              <a:ext uri="{FF2B5EF4-FFF2-40B4-BE49-F238E27FC236}">
                <a16:creationId xmlns:a16="http://schemas.microsoft.com/office/drawing/2014/main" id="{D2A9989A-F8BE-4100-94CF-8CA71AE6B167}"/>
              </a:ext>
            </a:extLst>
          </p:cNvPr>
          <p:cNvPicPr>
            <a:picLocks noChangeAspect="1"/>
          </p:cNvPicPr>
          <p:nvPr/>
        </p:nvPicPr>
        <p:blipFill rotWithShape="1">
          <a:blip r:embed="rId2"/>
          <a:srcRect r="28193" b="6928"/>
          <a:stretch/>
        </p:blipFill>
        <p:spPr>
          <a:xfrm>
            <a:off x="5601372" y="4108902"/>
            <a:ext cx="1465477" cy="1371601"/>
          </a:xfrm>
          <a:prstGeom prst="rect">
            <a:avLst/>
          </a:prstGeom>
        </p:spPr>
      </p:pic>
      <p:pic>
        <p:nvPicPr>
          <p:cNvPr id="7" name="Picture 6">
            <a:extLst>
              <a:ext uri="{FF2B5EF4-FFF2-40B4-BE49-F238E27FC236}">
                <a16:creationId xmlns:a16="http://schemas.microsoft.com/office/drawing/2014/main" id="{F1605B74-67F5-4B37-90B0-DD41988D48B9}"/>
              </a:ext>
            </a:extLst>
          </p:cNvPr>
          <p:cNvPicPr>
            <a:picLocks noChangeAspect="1"/>
          </p:cNvPicPr>
          <p:nvPr/>
        </p:nvPicPr>
        <p:blipFill>
          <a:blip r:embed="rId3"/>
          <a:stretch>
            <a:fillRect/>
          </a:stretch>
        </p:blipFill>
        <p:spPr>
          <a:xfrm>
            <a:off x="7212979" y="4108902"/>
            <a:ext cx="1656921" cy="1503135"/>
          </a:xfrm>
          <a:prstGeom prst="rect">
            <a:avLst/>
          </a:prstGeom>
        </p:spPr>
      </p:pic>
    </p:spTree>
    <p:extLst>
      <p:ext uri="{BB962C8B-B14F-4D97-AF65-F5344CB8AC3E}">
        <p14:creationId xmlns:p14="http://schemas.microsoft.com/office/powerpoint/2010/main" val="359307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FB9A-2471-462D-8436-E11085A6E86F}"/>
              </a:ext>
            </a:extLst>
          </p:cNvPr>
          <p:cNvSpPr>
            <a:spLocks noGrp="1"/>
          </p:cNvSpPr>
          <p:nvPr>
            <p:ph type="title"/>
          </p:nvPr>
        </p:nvSpPr>
        <p:spPr/>
        <p:txBody>
          <a:bodyPr/>
          <a:lstStyle/>
          <a:p>
            <a:r>
              <a:rPr lang="en-US" dirty="0"/>
              <a:t>(optional) Create AWS server 4 of 5</a:t>
            </a:r>
          </a:p>
        </p:txBody>
      </p:sp>
      <p:sp>
        <p:nvSpPr>
          <p:cNvPr id="3" name="Content Placeholder 2">
            <a:extLst>
              <a:ext uri="{FF2B5EF4-FFF2-40B4-BE49-F238E27FC236}">
                <a16:creationId xmlns:a16="http://schemas.microsoft.com/office/drawing/2014/main" id="{87E3BBFD-07C8-40B8-BE00-4A06D65DF6F8}"/>
              </a:ext>
            </a:extLst>
          </p:cNvPr>
          <p:cNvSpPr>
            <a:spLocks noGrp="1"/>
          </p:cNvSpPr>
          <p:nvPr>
            <p:ph sz="quarter" idx="13"/>
          </p:nvPr>
        </p:nvSpPr>
        <p:spPr>
          <a:xfrm>
            <a:off x="457198" y="1009650"/>
            <a:ext cx="8178801" cy="1553935"/>
          </a:xfrm>
        </p:spPr>
        <p:txBody>
          <a:bodyPr>
            <a:normAutofit/>
          </a:bodyPr>
          <a:lstStyle/>
          <a:p>
            <a:r>
              <a:rPr lang="en-US" dirty="0"/>
              <a:t>The Pipeline is a “Recipe” that can be run to recreate a server”  To create your first </a:t>
            </a:r>
            <a:br>
              <a:rPr lang="en-US" dirty="0"/>
            </a:br>
            <a:r>
              <a:rPr lang="en-US" dirty="0"/>
              <a:t>server select the pipeline “</a:t>
            </a:r>
            <a:r>
              <a:rPr lang="en-US" dirty="0" err="1"/>
              <a:t>CloutTrainingServer</a:t>
            </a:r>
            <a:r>
              <a:rPr lang="en-US" dirty="0"/>
              <a:t>” and under actions select “Run pipeline”.</a:t>
            </a:r>
            <a:br>
              <a:rPr lang="en-US" dirty="0"/>
            </a:br>
            <a:r>
              <a:rPr lang="en-US" dirty="0"/>
              <a:t>To view status, click on your pipeline name, in screenshot below “</a:t>
            </a:r>
            <a:r>
              <a:rPr lang="en-US" dirty="0" err="1"/>
              <a:t>CloudTrainingServer</a:t>
            </a:r>
            <a:r>
              <a:rPr lang="en-US" dirty="0"/>
              <a:t>”.  You can view the output image status.  Building may take upwards of an hour to complete. (5:15pm start)</a:t>
            </a:r>
          </a:p>
          <a:p>
            <a:endParaRPr lang="en-US" dirty="0"/>
          </a:p>
          <a:p>
            <a:endParaRPr lang="en-US" dirty="0"/>
          </a:p>
        </p:txBody>
      </p:sp>
      <p:sp>
        <p:nvSpPr>
          <p:cNvPr id="4" name="Slide Number Placeholder 3">
            <a:extLst>
              <a:ext uri="{FF2B5EF4-FFF2-40B4-BE49-F238E27FC236}">
                <a16:creationId xmlns:a16="http://schemas.microsoft.com/office/drawing/2014/main" id="{AB555BC5-0E11-4F76-B3C9-B55E81127949}"/>
              </a:ext>
            </a:extLst>
          </p:cNvPr>
          <p:cNvSpPr>
            <a:spLocks noGrp="1"/>
          </p:cNvSpPr>
          <p:nvPr>
            <p:ph type="sldNum" sz="quarter" idx="15"/>
          </p:nvPr>
        </p:nvSpPr>
        <p:spPr/>
        <p:txBody>
          <a:bodyPr/>
          <a:lstStyle/>
          <a:p>
            <a:fld id="{DAFB7C2A-6F94-480A-8422-870DC5029B66}" type="slidenum">
              <a:rPr lang="en-US" altLang="en-US" smtClean="0"/>
              <a:pPr/>
              <a:t>29</a:t>
            </a:fld>
            <a:endParaRPr lang="en-US" altLang="en-US"/>
          </a:p>
        </p:txBody>
      </p:sp>
      <p:pic>
        <p:nvPicPr>
          <p:cNvPr id="12" name="Picture 11">
            <a:extLst>
              <a:ext uri="{FF2B5EF4-FFF2-40B4-BE49-F238E27FC236}">
                <a16:creationId xmlns:a16="http://schemas.microsoft.com/office/drawing/2014/main" id="{DD693F77-C3F2-4123-8BE0-82744161EABD}"/>
              </a:ext>
            </a:extLst>
          </p:cNvPr>
          <p:cNvPicPr>
            <a:picLocks noChangeAspect="1"/>
          </p:cNvPicPr>
          <p:nvPr/>
        </p:nvPicPr>
        <p:blipFill rotWithShape="1">
          <a:blip r:embed="rId2"/>
          <a:srcRect r="25424"/>
          <a:stretch/>
        </p:blipFill>
        <p:spPr>
          <a:xfrm>
            <a:off x="4856677" y="3298842"/>
            <a:ext cx="3903602" cy="2129073"/>
          </a:xfrm>
          <a:prstGeom prst="rect">
            <a:avLst/>
          </a:prstGeom>
        </p:spPr>
      </p:pic>
      <p:pic>
        <p:nvPicPr>
          <p:cNvPr id="13" name="Picture 12">
            <a:extLst>
              <a:ext uri="{FF2B5EF4-FFF2-40B4-BE49-F238E27FC236}">
                <a16:creationId xmlns:a16="http://schemas.microsoft.com/office/drawing/2014/main" id="{BCB9F693-200B-4F99-8EF3-AB81CC885871}"/>
              </a:ext>
            </a:extLst>
          </p:cNvPr>
          <p:cNvPicPr>
            <a:picLocks noChangeAspect="1"/>
          </p:cNvPicPr>
          <p:nvPr/>
        </p:nvPicPr>
        <p:blipFill>
          <a:blip r:embed="rId3"/>
          <a:stretch>
            <a:fillRect/>
          </a:stretch>
        </p:blipFill>
        <p:spPr>
          <a:xfrm>
            <a:off x="191321" y="2810781"/>
            <a:ext cx="4380679" cy="2617134"/>
          </a:xfrm>
          <a:prstGeom prst="rect">
            <a:avLst/>
          </a:prstGeom>
        </p:spPr>
      </p:pic>
      <p:sp>
        <p:nvSpPr>
          <p:cNvPr id="15" name="Arrow: Curved Up 14">
            <a:extLst>
              <a:ext uri="{FF2B5EF4-FFF2-40B4-BE49-F238E27FC236}">
                <a16:creationId xmlns:a16="http://schemas.microsoft.com/office/drawing/2014/main" id="{BDB04171-8306-4731-B370-521D8F026D67}"/>
              </a:ext>
            </a:extLst>
          </p:cNvPr>
          <p:cNvSpPr/>
          <p:nvPr/>
        </p:nvSpPr>
        <p:spPr>
          <a:xfrm>
            <a:off x="1151165" y="5358952"/>
            <a:ext cx="4294414" cy="489398"/>
          </a:xfrm>
          <a:prstGeom prst="curvedUpArrow">
            <a:avLst>
              <a:gd name="adj1" fmla="val 57843"/>
              <a:gd name="adj2" fmla="val 83632"/>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99615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FB9A-2471-462D-8436-E11085A6E86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7E3BBFD-07C8-40B8-BE00-4A06D65DF6F8}"/>
              </a:ext>
            </a:extLst>
          </p:cNvPr>
          <p:cNvSpPr>
            <a:spLocks noGrp="1"/>
          </p:cNvSpPr>
          <p:nvPr>
            <p:ph sz="quarter" idx="13"/>
          </p:nvPr>
        </p:nvSpPr>
        <p:spPr/>
        <p:txBody>
          <a:bodyPr>
            <a:normAutofit lnSpcReduction="10000"/>
          </a:bodyPr>
          <a:lstStyle/>
          <a:p>
            <a:pPr marL="285750" indent="-285750">
              <a:buFont typeface="Arial" panose="020B0604020202020204" pitchFamily="34" charset="0"/>
              <a:buChar char="•"/>
            </a:pPr>
            <a:r>
              <a:rPr lang="en-US" sz="2000" b="1" dirty="0"/>
              <a:t>NYL Training courses</a:t>
            </a:r>
          </a:p>
          <a:p>
            <a:pPr marL="285750" indent="-285750">
              <a:buFont typeface="Arial" panose="020B0604020202020204" pitchFamily="34" charset="0"/>
              <a:buChar char="•"/>
            </a:pPr>
            <a:r>
              <a:rPr lang="en-US" sz="2000" dirty="0"/>
              <a:t>Create accounts</a:t>
            </a:r>
          </a:p>
          <a:p>
            <a:pPr lvl="1"/>
            <a:r>
              <a:rPr lang="en-US" sz="2000" dirty="0"/>
              <a:t>Creating an AWS</a:t>
            </a:r>
          </a:p>
          <a:p>
            <a:pPr lvl="1"/>
            <a:r>
              <a:rPr lang="en-US" sz="2000" dirty="0"/>
              <a:t>Creating a GitHub</a:t>
            </a:r>
          </a:p>
          <a:p>
            <a:pPr marL="285750" indent="-285750">
              <a:buFont typeface="Arial" panose="020B0604020202020204" pitchFamily="34" charset="0"/>
              <a:buChar char="•"/>
            </a:pPr>
            <a:r>
              <a:rPr lang="en-US" sz="2000" dirty="0"/>
              <a:t>Workspace options</a:t>
            </a:r>
          </a:p>
          <a:p>
            <a:pPr marL="285750" indent="-285750">
              <a:buFont typeface="Arial" panose="020B0604020202020204" pitchFamily="34" charset="0"/>
              <a:buChar char="•"/>
            </a:pPr>
            <a:r>
              <a:rPr lang="en-US" sz="2000" dirty="0"/>
              <a:t>Create AWS Keypair</a:t>
            </a:r>
          </a:p>
          <a:p>
            <a:pPr marL="285750" indent="-285750">
              <a:buFont typeface="Arial" panose="020B0604020202020204" pitchFamily="34" charset="0"/>
              <a:buChar char="•"/>
            </a:pPr>
            <a:r>
              <a:rPr lang="en-US" sz="2000" dirty="0"/>
              <a:t>Turn-key training server</a:t>
            </a:r>
          </a:p>
          <a:p>
            <a:pPr marL="285750" indent="-285750">
              <a:buFont typeface="Arial" panose="020B0604020202020204" pitchFamily="34" charset="0"/>
              <a:buChar char="•"/>
            </a:pPr>
            <a:r>
              <a:rPr lang="en-US" sz="2000" dirty="0"/>
              <a:t>Manually configure server</a:t>
            </a:r>
          </a:p>
          <a:p>
            <a:pPr marL="285750" indent="-285750">
              <a:buFont typeface="Arial" panose="020B0604020202020204" pitchFamily="34" charset="0"/>
              <a:buChar char="•"/>
            </a:pPr>
            <a:r>
              <a:rPr lang="en-US" sz="2000" dirty="0"/>
              <a:t>Connecting to your server</a:t>
            </a:r>
          </a:p>
          <a:p>
            <a:pPr marL="285750" indent="-285750">
              <a:buFont typeface="Arial" panose="020B0604020202020204" pitchFamily="34" charset="0"/>
              <a:buChar char="•"/>
            </a:pPr>
            <a:r>
              <a:rPr lang="en-US" sz="2000" dirty="0"/>
              <a:t>Resource Links</a:t>
            </a:r>
            <a:endParaRPr lang="en-US" dirty="0"/>
          </a:p>
          <a:p>
            <a:endParaRPr lang="en-US" dirty="0"/>
          </a:p>
        </p:txBody>
      </p:sp>
      <p:sp>
        <p:nvSpPr>
          <p:cNvPr id="4" name="Slide Number Placeholder 3">
            <a:extLst>
              <a:ext uri="{FF2B5EF4-FFF2-40B4-BE49-F238E27FC236}">
                <a16:creationId xmlns:a16="http://schemas.microsoft.com/office/drawing/2014/main" id="{AB555BC5-0E11-4F76-B3C9-B55E81127949}"/>
              </a:ext>
            </a:extLst>
          </p:cNvPr>
          <p:cNvSpPr>
            <a:spLocks noGrp="1"/>
          </p:cNvSpPr>
          <p:nvPr>
            <p:ph type="sldNum" sz="quarter" idx="15"/>
          </p:nvPr>
        </p:nvSpPr>
        <p:spPr/>
        <p:txBody>
          <a:bodyPr/>
          <a:lstStyle/>
          <a:p>
            <a:fld id="{DAFB7C2A-6F94-480A-8422-870DC5029B66}" type="slidenum">
              <a:rPr lang="en-US" altLang="en-US" smtClean="0"/>
              <a:pPr/>
              <a:t>3</a:t>
            </a:fld>
            <a:endParaRPr lang="en-US" altLang="en-US"/>
          </a:p>
        </p:txBody>
      </p:sp>
    </p:spTree>
    <p:extLst>
      <p:ext uri="{BB962C8B-B14F-4D97-AF65-F5344CB8AC3E}">
        <p14:creationId xmlns:p14="http://schemas.microsoft.com/office/powerpoint/2010/main" val="1240750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FB9A-2471-462D-8436-E11085A6E86F}"/>
              </a:ext>
            </a:extLst>
          </p:cNvPr>
          <p:cNvSpPr>
            <a:spLocks noGrp="1"/>
          </p:cNvSpPr>
          <p:nvPr>
            <p:ph type="title"/>
          </p:nvPr>
        </p:nvSpPr>
        <p:spPr/>
        <p:txBody>
          <a:bodyPr/>
          <a:lstStyle/>
          <a:p>
            <a:r>
              <a:rPr lang="en-US" dirty="0"/>
              <a:t>(optional) Create AWS server 5 of 5</a:t>
            </a:r>
          </a:p>
        </p:txBody>
      </p:sp>
      <p:sp>
        <p:nvSpPr>
          <p:cNvPr id="3" name="Content Placeholder 2">
            <a:extLst>
              <a:ext uri="{FF2B5EF4-FFF2-40B4-BE49-F238E27FC236}">
                <a16:creationId xmlns:a16="http://schemas.microsoft.com/office/drawing/2014/main" id="{87E3BBFD-07C8-40B8-BE00-4A06D65DF6F8}"/>
              </a:ext>
            </a:extLst>
          </p:cNvPr>
          <p:cNvSpPr>
            <a:spLocks noGrp="1"/>
          </p:cNvSpPr>
          <p:nvPr>
            <p:ph sz="quarter" idx="13"/>
          </p:nvPr>
        </p:nvSpPr>
        <p:spPr>
          <a:xfrm>
            <a:off x="457198" y="1009650"/>
            <a:ext cx="8178801" cy="1553935"/>
          </a:xfrm>
        </p:spPr>
        <p:txBody>
          <a:bodyPr>
            <a:normAutofit/>
          </a:bodyPr>
          <a:lstStyle/>
          <a:p>
            <a:r>
              <a:rPr lang="en-US" dirty="0"/>
              <a:t>If you have an error during creation process, you can edit the Image recipe by creating a new version and edit. Then edit the pipeline and change to your new image recipe, and save.  Repeat until errors are corrected. </a:t>
            </a:r>
          </a:p>
          <a:p>
            <a:endParaRPr lang="en-US" dirty="0"/>
          </a:p>
          <a:p>
            <a:endParaRPr lang="en-US" dirty="0"/>
          </a:p>
        </p:txBody>
      </p:sp>
      <p:sp>
        <p:nvSpPr>
          <p:cNvPr id="4" name="Slide Number Placeholder 3">
            <a:extLst>
              <a:ext uri="{FF2B5EF4-FFF2-40B4-BE49-F238E27FC236}">
                <a16:creationId xmlns:a16="http://schemas.microsoft.com/office/drawing/2014/main" id="{AB555BC5-0E11-4F76-B3C9-B55E81127949}"/>
              </a:ext>
            </a:extLst>
          </p:cNvPr>
          <p:cNvSpPr>
            <a:spLocks noGrp="1"/>
          </p:cNvSpPr>
          <p:nvPr>
            <p:ph type="sldNum" sz="quarter" idx="15"/>
          </p:nvPr>
        </p:nvSpPr>
        <p:spPr/>
        <p:txBody>
          <a:bodyPr/>
          <a:lstStyle/>
          <a:p>
            <a:fld id="{DAFB7C2A-6F94-480A-8422-870DC5029B66}" type="slidenum">
              <a:rPr lang="en-US" altLang="en-US" smtClean="0"/>
              <a:pPr/>
              <a:t>30</a:t>
            </a:fld>
            <a:endParaRPr lang="en-US" altLang="en-US"/>
          </a:p>
        </p:txBody>
      </p:sp>
      <p:pic>
        <p:nvPicPr>
          <p:cNvPr id="6" name="Picture 5">
            <a:extLst>
              <a:ext uri="{FF2B5EF4-FFF2-40B4-BE49-F238E27FC236}">
                <a16:creationId xmlns:a16="http://schemas.microsoft.com/office/drawing/2014/main" id="{FE71C1D7-80F5-46D2-BCD8-088E1B532074}"/>
              </a:ext>
            </a:extLst>
          </p:cNvPr>
          <p:cNvPicPr>
            <a:picLocks noChangeAspect="1"/>
          </p:cNvPicPr>
          <p:nvPr/>
        </p:nvPicPr>
        <p:blipFill>
          <a:blip r:embed="rId2"/>
          <a:stretch>
            <a:fillRect/>
          </a:stretch>
        </p:blipFill>
        <p:spPr>
          <a:xfrm>
            <a:off x="1481758" y="2042291"/>
            <a:ext cx="6315135" cy="1881580"/>
          </a:xfrm>
          <a:prstGeom prst="rect">
            <a:avLst/>
          </a:prstGeom>
        </p:spPr>
      </p:pic>
      <p:pic>
        <p:nvPicPr>
          <p:cNvPr id="7" name="Picture 6">
            <a:extLst>
              <a:ext uri="{FF2B5EF4-FFF2-40B4-BE49-F238E27FC236}">
                <a16:creationId xmlns:a16="http://schemas.microsoft.com/office/drawing/2014/main" id="{8DE89DD8-4E08-4C6D-87EC-3100FCC787A6}"/>
              </a:ext>
            </a:extLst>
          </p:cNvPr>
          <p:cNvPicPr>
            <a:picLocks noChangeAspect="1"/>
          </p:cNvPicPr>
          <p:nvPr/>
        </p:nvPicPr>
        <p:blipFill>
          <a:blip r:embed="rId3"/>
          <a:stretch>
            <a:fillRect/>
          </a:stretch>
        </p:blipFill>
        <p:spPr>
          <a:xfrm>
            <a:off x="1466911" y="4002512"/>
            <a:ext cx="6329982" cy="1687995"/>
          </a:xfrm>
          <a:prstGeom prst="rect">
            <a:avLst/>
          </a:prstGeom>
        </p:spPr>
      </p:pic>
    </p:spTree>
    <p:extLst>
      <p:ext uri="{BB962C8B-B14F-4D97-AF65-F5344CB8AC3E}">
        <p14:creationId xmlns:p14="http://schemas.microsoft.com/office/powerpoint/2010/main" val="3651720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FB9A-2471-462D-8436-E11085A6E86F}"/>
              </a:ext>
            </a:extLst>
          </p:cNvPr>
          <p:cNvSpPr>
            <a:spLocks noGrp="1"/>
          </p:cNvSpPr>
          <p:nvPr>
            <p:ph type="title"/>
          </p:nvPr>
        </p:nvSpPr>
        <p:spPr/>
        <p:txBody>
          <a:bodyPr/>
          <a:lstStyle/>
          <a:p>
            <a:r>
              <a:rPr lang="en-US" dirty="0"/>
              <a:t>(optional) Create AWS server 6 of 6</a:t>
            </a:r>
          </a:p>
        </p:txBody>
      </p:sp>
      <p:sp>
        <p:nvSpPr>
          <p:cNvPr id="3" name="Content Placeholder 2">
            <a:extLst>
              <a:ext uri="{FF2B5EF4-FFF2-40B4-BE49-F238E27FC236}">
                <a16:creationId xmlns:a16="http://schemas.microsoft.com/office/drawing/2014/main" id="{87E3BBFD-07C8-40B8-BE00-4A06D65DF6F8}"/>
              </a:ext>
            </a:extLst>
          </p:cNvPr>
          <p:cNvSpPr>
            <a:spLocks noGrp="1"/>
          </p:cNvSpPr>
          <p:nvPr>
            <p:ph sz="quarter" idx="13"/>
          </p:nvPr>
        </p:nvSpPr>
        <p:spPr>
          <a:xfrm>
            <a:off x="457198" y="1009650"/>
            <a:ext cx="8178801" cy="1553935"/>
          </a:xfrm>
        </p:spPr>
        <p:txBody>
          <a:bodyPr>
            <a:normAutofit/>
          </a:bodyPr>
          <a:lstStyle/>
          <a:p>
            <a:r>
              <a:rPr lang="en-US" dirty="0"/>
              <a:t>With the EC2 Image builder available, the next steps are listed below.</a:t>
            </a:r>
            <a:br>
              <a:rPr lang="en-US" dirty="0"/>
            </a:br>
            <a:r>
              <a:rPr lang="en-US" dirty="0"/>
              <a:t>Full word documentation is available at this link:</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B555BC5-0E11-4F76-B3C9-B55E81127949}"/>
              </a:ext>
            </a:extLst>
          </p:cNvPr>
          <p:cNvSpPr>
            <a:spLocks noGrp="1"/>
          </p:cNvSpPr>
          <p:nvPr>
            <p:ph type="sldNum" sz="quarter" idx="15"/>
          </p:nvPr>
        </p:nvSpPr>
        <p:spPr/>
        <p:txBody>
          <a:bodyPr/>
          <a:lstStyle/>
          <a:p>
            <a:fld id="{DAFB7C2A-6F94-480A-8422-870DC5029B66}" type="slidenum">
              <a:rPr lang="en-US" altLang="en-US" smtClean="0"/>
              <a:pPr/>
              <a:t>31</a:t>
            </a:fld>
            <a:endParaRPr lang="en-US" altLang="en-US"/>
          </a:p>
        </p:txBody>
      </p:sp>
      <p:pic>
        <p:nvPicPr>
          <p:cNvPr id="6" name="Picture 5">
            <a:extLst>
              <a:ext uri="{FF2B5EF4-FFF2-40B4-BE49-F238E27FC236}">
                <a16:creationId xmlns:a16="http://schemas.microsoft.com/office/drawing/2014/main" id="{FE71C1D7-80F5-46D2-BCD8-088E1B532074}"/>
              </a:ext>
            </a:extLst>
          </p:cNvPr>
          <p:cNvPicPr>
            <a:picLocks noChangeAspect="1"/>
          </p:cNvPicPr>
          <p:nvPr/>
        </p:nvPicPr>
        <p:blipFill>
          <a:blip r:embed="rId2"/>
          <a:stretch>
            <a:fillRect/>
          </a:stretch>
        </p:blipFill>
        <p:spPr>
          <a:xfrm>
            <a:off x="1481758" y="2042291"/>
            <a:ext cx="6315135" cy="1881580"/>
          </a:xfrm>
          <a:prstGeom prst="rect">
            <a:avLst/>
          </a:prstGeom>
        </p:spPr>
      </p:pic>
      <p:pic>
        <p:nvPicPr>
          <p:cNvPr id="7" name="Picture 6">
            <a:extLst>
              <a:ext uri="{FF2B5EF4-FFF2-40B4-BE49-F238E27FC236}">
                <a16:creationId xmlns:a16="http://schemas.microsoft.com/office/drawing/2014/main" id="{8DE89DD8-4E08-4C6D-87EC-3100FCC787A6}"/>
              </a:ext>
            </a:extLst>
          </p:cNvPr>
          <p:cNvPicPr>
            <a:picLocks noChangeAspect="1"/>
          </p:cNvPicPr>
          <p:nvPr/>
        </p:nvPicPr>
        <p:blipFill>
          <a:blip r:embed="rId3"/>
          <a:stretch>
            <a:fillRect/>
          </a:stretch>
        </p:blipFill>
        <p:spPr>
          <a:xfrm>
            <a:off x="1466911" y="4002512"/>
            <a:ext cx="6329982" cy="1687995"/>
          </a:xfrm>
          <a:prstGeom prst="rect">
            <a:avLst/>
          </a:prstGeom>
        </p:spPr>
      </p:pic>
    </p:spTree>
    <p:extLst>
      <p:ext uri="{BB962C8B-B14F-4D97-AF65-F5344CB8AC3E}">
        <p14:creationId xmlns:p14="http://schemas.microsoft.com/office/powerpoint/2010/main" val="1025342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a:t>NYL Cloud Training Courses</a:t>
            </a:r>
          </a:p>
        </p:txBody>
      </p:sp>
      <p:sp>
        <p:nvSpPr>
          <p:cNvPr id="4" name="Date Placeholder 3"/>
          <p:cNvSpPr>
            <a:spLocks noGrp="1"/>
          </p:cNvSpPr>
          <p:nvPr>
            <p:ph type="dt" sz="quarter" idx="16"/>
          </p:nvPr>
        </p:nvSpPr>
        <p:spPr/>
        <p:txBody>
          <a:bodyPr rtlCol="0"/>
          <a:lstStyle/>
          <a:p>
            <a:pPr defTabSz="914293" fontAlgn="auto">
              <a:spcBef>
                <a:spcPts val="0"/>
              </a:spcBef>
              <a:spcAft>
                <a:spcPts val="0"/>
              </a:spcAft>
              <a:defRPr/>
            </a:pPr>
            <a:fld id="{E55E903F-43CD-4F54-9D1E-69634C167F57}" type="datetime4">
              <a:rPr lang="en-US" smtClean="0">
                <a:latin typeface="+mn-lt"/>
                <a:ea typeface="+mn-ea"/>
                <a:cs typeface="+mn-cs"/>
              </a:rPr>
              <a:t>April 18, 2022</a:t>
            </a:fld>
            <a:endParaRPr lang="en-US">
              <a:latin typeface="+mn-lt"/>
              <a:ea typeface="+mn-ea"/>
              <a:cs typeface="+mn-cs"/>
            </a:endParaRPr>
          </a:p>
        </p:txBody>
      </p:sp>
      <p:sp>
        <p:nvSpPr>
          <p:cNvPr id="5" name="Slide Number Placeholder 4"/>
          <p:cNvSpPr>
            <a:spLocks noGrp="1"/>
          </p:cNvSpPr>
          <p:nvPr>
            <p:ph type="sldNum" sz="quarter" idx="15"/>
          </p:nvPr>
        </p:nvSpPr>
        <p:spPr/>
        <p:txBody>
          <a:bodyPr/>
          <a:lstStyle>
            <a:lvl1pPr eaLnBrk="0" hangingPunct="0">
              <a:defRPr>
                <a:solidFill>
                  <a:schemeClr val="tx1"/>
                </a:solidFill>
                <a:latin typeface="Arial" panose="020B0604020202020204" pitchFamily="34" charset="0"/>
                <a:ea typeface="Geneva" pitchFamily="34" charset="0"/>
                <a:cs typeface="Geneva" pitchFamily="34" charset="0"/>
              </a:defRPr>
            </a:lvl1pPr>
            <a:lvl2pPr marL="742950" indent="-285750" eaLnBrk="0" hangingPunct="0">
              <a:defRPr>
                <a:solidFill>
                  <a:schemeClr val="tx1"/>
                </a:solidFill>
                <a:latin typeface="Arial" panose="020B0604020202020204" pitchFamily="34" charset="0"/>
                <a:ea typeface="Geneva" pitchFamily="34" charset="0"/>
                <a:cs typeface="Geneva" pitchFamily="34" charset="0"/>
              </a:defRPr>
            </a:lvl2pPr>
            <a:lvl3pPr marL="1143000" indent="-228600" eaLnBrk="0" hangingPunct="0">
              <a:defRPr>
                <a:solidFill>
                  <a:schemeClr val="tx1"/>
                </a:solidFill>
                <a:latin typeface="Arial" panose="020B0604020202020204" pitchFamily="34" charset="0"/>
                <a:ea typeface="Geneva" pitchFamily="34" charset="0"/>
                <a:cs typeface="Geneva" pitchFamily="34" charset="0"/>
              </a:defRPr>
            </a:lvl3pPr>
            <a:lvl4pPr marL="1600200" indent="-228600" eaLnBrk="0" hangingPunct="0">
              <a:defRPr>
                <a:solidFill>
                  <a:schemeClr val="tx1"/>
                </a:solidFill>
                <a:latin typeface="Arial" panose="020B0604020202020204" pitchFamily="34" charset="0"/>
                <a:ea typeface="Geneva" pitchFamily="34" charset="0"/>
                <a:cs typeface="Geneva" pitchFamily="34" charset="0"/>
              </a:defRPr>
            </a:lvl4pPr>
            <a:lvl5pPr marL="2057400" indent="-228600" eaLnBrk="0" hangingPunct="0">
              <a:defRPr>
                <a:solidFill>
                  <a:schemeClr val="tx1"/>
                </a:solidFill>
                <a:latin typeface="Arial" panose="020B0604020202020204" pitchFamily="34" charset="0"/>
                <a:ea typeface="Geneva" pitchFamily="34" charset="0"/>
                <a:cs typeface="Geneva"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Geneva" pitchFamily="34" charset="0"/>
                <a:cs typeface="Geneva"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Geneva" pitchFamily="34" charset="0"/>
                <a:cs typeface="Geneva"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Geneva" pitchFamily="34" charset="0"/>
                <a:cs typeface="Geneva"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Geneva" pitchFamily="34" charset="0"/>
                <a:cs typeface="Geneva" pitchFamily="34" charset="0"/>
              </a:defRPr>
            </a:lvl9pPr>
          </a:lstStyle>
          <a:p>
            <a:pPr eaLnBrk="1" hangingPunct="1"/>
            <a:fld id="{5B2174B9-BD1E-46CD-B86C-C8416D9550B9}" type="slidenum">
              <a:rPr lang="en-US" altLang="en-US">
                <a:latin typeface="Tahoma" panose="020B0604030504040204" pitchFamily="34" charset="0"/>
              </a:rPr>
              <a:pPr eaLnBrk="1" hangingPunct="1"/>
              <a:t>4</a:t>
            </a:fld>
            <a:endParaRPr lang="en-US" altLang="en-US">
              <a:latin typeface="Tahoma" panose="020B0604030504040204" pitchFamily="34" charset="0"/>
            </a:endParaRPr>
          </a:p>
        </p:txBody>
      </p:sp>
      <p:sp>
        <p:nvSpPr>
          <p:cNvPr id="3" name="Content Placeholder 2"/>
          <p:cNvSpPr>
            <a:spLocks noGrp="1"/>
          </p:cNvSpPr>
          <p:nvPr>
            <p:ph sz="quarter" idx="13"/>
          </p:nvPr>
        </p:nvSpPr>
        <p:spPr>
          <a:xfrm>
            <a:off x="457199" y="1009651"/>
            <a:ext cx="8229600" cy="4378778"/>
          </a:xfrm>
        </p:spPr>
        <p:txBody>
          <a:bodyPr>
            <a:normAutofit/>
          </a:bodyPr>
          <a:lstStyle/>
          <a:p>
            <a:r>
              <a:rPr lang="en-US" sz="1800" dirty="0"/>
              <a:t>The latest recommended curriculum for NYL cloud training is available in the link below. </a:t>
            </a:r>
            <a:br>
              <a:rPr lang="en-US" sz="1800" dirty="0"/>
            </a:br>
            <a:r>
              <a:rPr lang="en-US" sz="1800" dirty="0"/>
              <a:t>If you cannot access this link or items located on the page, please email </a:t>
            </a:r>
            <a:r>
              <a:rPr lang="en-US" sz="1800" dirty="0">
                <a:hlinkClick r:id="rId3"/>
              </a:rPr>
              <a:t>cloud_services@newyorklife.com</a:t>
            </a:r>
            <a:r>
              <a:rPr lang="en-US" sz="1800" dirty="0"/>
              <a:t> for help.</a:t>
            </a:r>
            <a:br>
              <a:rPr lang="en-US" sz="1800" dirty="0"/>
            </a:br>
            <a:br>
              <a:rPr lang="en-US" sz="1800" dirty="0"/>
            </a:br>
            <a:r>
              <a:rPr lang="en-US" u="sng" dirty="0">
                <a:hlinkClick r:id="rId4"/>
              </a:rPr>
              <a:t>https://degreed.com/pathway/e9k6qvrw9o?orgsso=newyorklife</a:t>
            </a:r>
            <a:r>
              <a:rPr lang="en-US" sz="1800" dirty="0"/>
              <a:t> </a:t>
            </a:r>
          </a:p>
          <a:p>
            <a:r>
              <a:rPr lang="en-US" sz="1800" dirty="0"/>
              <a:t>The training includes using AWS, GitHub and Terraform.  To take these courses it is strongly recommended you first setup accounts to use during your training sessions.</a:t>
            </a:r>
            <a:br>
              <a:rPr lang="en-US" sz="1800" dirty="0"/>
            </a:br>
            <a:br>
              <a:rPr lang="en-US" sz="1800" dirty="0"/>
            </a:br>
            <a:r>
              <a:rPr lang="en-US" sz="1800" dirty="0"/>
              <a:t>These accounts are for personal use and cannot be used for any NYL assets.  The accounts can be used to support the training courses.  The training courses should remain in the free tier.  In the event there is a charge, please see your manager about charging to your annual educational stipend.</a:t>
            </a:r>
          </a:p>
        </p:txBody>
      </p:sp>
      <p:sp>
        <p:nvSpPr>
          <p:cNvPr id="6" name="Footer Placeholder 5"/>
          <p:cNvSpPr>
            <a:spLocks noGrp="1"/>
          </p:cNvSpPr>
          <p:nvPr>
            <p:ph type="ftr" sz="quarter" idx="14"/>
          </p:nvPr>
        </p:nvSpPr>
        <p:spPr/>
        <p:txBody>
          <a:bodyPr/>
          <a:lstStyle/>
          <a:p>
            <a:pPr>
              <a:defRPr/>
            </a:pPr>
            <a:r>
              <a:rPr lang="en-US"/>
              <a:t>VIPS &amp; Marketer Name/Address, IDMS to CICS/DB2</a:t>
            </a:r>
          </a:p>
        </p:txBody>
      </p:sp>
      <p:sp>
        <p:nvSpPr>
          <p:cNvPr id="9" name="Rectangle 1">
            <a:extLst>
              <a:ext uri="{FF2B5EF4-FFF2-40B4-BE49-F238E27FC236}">
                <a16:creationId xmlns:a16="http://schemas.microsoft.com/office/drawing/2014/main" id="{A59DD84B-A8DC-40C3-A6E3-B02472C03076}"/>
              </a:ext>
            </a:extLst>
          </p:cNvPr>
          <p:cNvSpPr>
            <a:spLocks noChangeArrowheads="1"/>
          </p:cNvSpPr>
          <p:nvPr/>
        </p:nvSpPr>
        <p:spPr bwMode="auto">
          <a:xfrm>
            <a:off x="457200" y="1987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3916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FB9A-2471-462D-8436-E11085A6E86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7E3BBFD-07C8-40B8-BE00-4A06D65DF6F8}"/>
              </a:ext>
            </a:extLst>
          </p:cNvPr>
          <p:cNvSpPr>
            <a:spLocks noGrp="1"/>
          </p:cNvSpPr>
          <p:nvPr>
            <p:ph sz="quarter" idx="13"/>
          </p:nvPr>
        </p:nvSpPr>
        <p:spPr/>
        <p:txBody>
          <a:bodyPr>
            <a:normAutofit lnSpcReduction="10000"/>
          </a:bodyPr>
          <a:lstStyle/>
          <a:p>
            <a:pPr marL="285750" indent="-285750">
              <a:buFont typeface="Arial" panose="020B0604020202020204" pitchFamily="34" charset="0"/>
              <a:buChar char="•"/>
            </a:pPr>
            <a:r>
              <a:rPr lang="en-US" sz="2000" dirty="0"/>
              <a:t>NYL Training courses</a:t>
            </a:r>
          </a:p>
          <a:p>
            <a:pPr marL="285750" indent="-285750">
              <a:buFont typeface="Arial" panose="020B0604020202020204" pitchFamily="34" charset="0"/>
              <a:buChar char="•"/>
            </a:pPr>
            <a:r>
              <a:rPr lang="en-US" sz="2000" b="1" dirty="0"/>
              <a:t>Create accounts</a:t>
            </a:r>
          </a:p>
          <a:p>
            <a:pPr lvl="1"/>
            <a:r>
              <a:rPr lang="en-US" sz="2000" b="1" dirty="0"/>
              <a:t>Creating an AWS</a:t>
            </a:r>
          </a:p>
          <a:p>
            <a:pPr lvl="1"/>
            <a:r>
              <a:rPr lang="en-US" sz="2000" b="1" dirty="0"/>
              <a:t>Creating a GitHub</a:t>
            </a:r>
          </a:p>
          <a:p>
            <a:pPr marL="285750" indent="-285750">
              <a:buFont typeface="Arial" panose="020B0604020202020204" pitchFamily="34" charset="0"/>
              <a:buChar char="•"/>
            </a:pPr>
            <a:r>
              <a:rPr lang="en-US" sz="2000" dirty="0"/>
              <a:t>Workspace options</a:t>
            </a:r>
          </a:p>
          <a:p>
            <a:pPr marL="285750" indent="-285750">
              <a:buFont typeface="Arial" panose="020B0604020202020204" pitchFamily="34" charset="0"/>
              <a:buChar char="•"/>
            </a:pPr>
            <a:r>
              <a:rPr lang="en-US" sz="2000" dirty="0"/>
              <a:t>Create AWS Keypair</a:t>
            </a:r>
          </a:p>
          <a:p>
            <a:pPr marL="285750" indent="-285750">
              <a:buFont typeface="Arial" panose="020B0604020202020204" pitchFamily="34" charset="0"/>
              <a:buChar char="•"/>
            </a:pPr>
            <a:r>
              <a:rPr lang="en-US" sz="2000" dirty="0"/>
              <a:t>Turn-key training server</a:t>
            </a:r>
          </a:p>
          <a:p>
            <a:pPr marL="285750" indent="-285750">
              <a:buFont typeface="Arial" panose="020B0604020202020204" pitchFamily="34" charset="0"/>
              <a:buChar char="•"/>
            </a:pPr>
            <a:r>
              <a:rPr lang="en-US" sz="2000" dirty="0"/>
              <a:t>Manually configure server</a:t>
            </a:r>
          </a:p>
          <a:p>
            <a:pPr marL="285750" indent="-285750">
              <a:buFont typeface="Arial" panose="020B0604020202020204" pitchFamily="34" charset="0"/>
              <a:buChar char="•"/>
            </a:pPr>
            <a:r>
              <a:rPr lang="en-US" sz="2000" dirty="0"/>
              <a:t>Connecting to your server</a:t>
            </a:r>
          </a:p>
          <a:p>
            <a:pPr marL="285750" indent="-285750">
              <a:buFont typeface="Arial" panose="020B0604020202020204" pitchFamily="34" charset="0"/>
              <a:buChar char="•"/>
            </a:pPr>
            <a:r>
              <a:rPr lang="en-US" sz="2000" dirty="0"/>
              <a:t>Resource Links</a:t>
            </a:r>
            <a:endParaRPr lang="en-US" dirty="0"/>
          </a:p>
          <a:p>
            <a:endParaRPr lang="en-US" dirty="0"/>
          </a:p>
        </p:txBody>
      </p:sp>
      <p:sp>
        <p:nvSpPr>
          <p:cNvPr id="4" name="Slide Number Placeholder 3">
            <a:extLst>
              <a:ext uri="{FF2B5EF4-FFF2-40B4-BE49-F238E27FC236}">
                <a16:creationId xmlns:a16="http://schemas.microsoft.com/office/drawing/2014/main" id="{AB555BC5-0E11-4F76-B3C9-B55E81127949}"/>
              </a:ext>
            </a:extLst>
          </p:cNvPr>
          <p:cNvSpPr>
            <a:spLocks noGrp="1"/>
          </p:cNvSpPr>
          <p:nvPr>
            <p:ph type="sldNum" sz="quarter" idx="15"/>
          </p:nvPr>
        </p:nvSpPr>
        <p:spPr/>
        <p:txBody>
          <a:bodyPr/>
          <a:lstStyle/>
          <a:p>
            <a:fld id="{DAFB7C2A-6F94-480A-8422-870DC5029B66}" type="slidenum">
              <a:rPr lang="en-US" altLang="en-US" smtClean="0"/>
              <a:pPr/>
              <a:t>5</a:t>
            </a:fld>
            <a:endParaRPr lang="en-US" altLang="en-US"/>
          </a:p>
        </p:txBody>
      </p:sp>
    </p:spTree>
    <p:extLst>
      <p:ext uri="{BB962C8B-B14F-4D97-AF65-F5344CB8AC3E}">
        <p14:creationId xmlns:p14="http://schemas.microsoft.com/office/powerpoint/2010/main" val="925760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C89C-538F-4032-9031-620BEC357E6C}"/>
              </a:ext>
            </a:extLst>
          </p:cNvPr>
          <p:cNvSpPr>
            <a:spLocks noGrp="1"/>
          </p:cNvSpPr>
          <p:nvPr>
            <p:ph type="title"/>
          </p:nvPr>
        </p:nvSpPr>
        <p:spPr/>
        <p:txBody>
          <a:bodyPr/>
          <a:lstStyle/>
          <a:p>
            <a:r>
              <a:rPr lang="en-US" dirty="0"/>
              <a:t>Creating an AWS – 1 of 2</a:t>
            </a:r>
          </a:p>
        </p:txBody>
      </p:sp>
      <p:sp>
        <p:nvSpPr>
          <p:cNvPr id="3" name="Content Placeholder 2">
            <a:extLst>
              <a:ext uri="{FF2B5EF4-FFF2-40B4-BE49-F238E27FC236}">
                <a16:creationId xmlns:a16="http://schemas.microsoft.com/office/drawing/2014/main" id="{AC80AF26-15B5-4813-BCCB-0F24E478913B}"/>
              </a:ext>
            </a:extLst>
          </p:cNvPr>
          <p:cNvSpPr>
            <a:spLocks noGrp="1"/>
          </p:cNvSpPr>
          <p:nvPr>
            <p:ph sz="quarter" idx="13"/>
          </p:nvPr>
        </p:nvSpPr>
        <p:spPr/>
        <p:txBody>
          <a:bodyPr>
            <a:normAutofit fontScale="92500" lnSpcReduction="10000"/>
          </a:bodyPr>
          <a:lstStyle/>
          <a:p>
            <a:r>
              <a:rPr lang="en-US" dirty="0"/>
              <a:t>It is strictly forbidden to place NYL assets to your personal AWS account.  </a:t>
            </a:r>
            <a:br>
              <a:rPr lang="en-US" dirty="0"/>
            </a:br>
            <a:r>
              <a:rPr lang="en-US" dirty="0"/>
              <a:t>The personal AWS account is only to be used to support training courses.</a:t>
            </a:r>
            <a:br>
              <a:rPr lang="en-US" dirty="0"/>
            </a:br>
            <a:r>
              <a:rPr lang="en-US" i="1" u="sng" dirty="0"/>
              <a:t>You must use a personal email address for the account.</a:t>
            </a:r>
            <a:br>
              <a:rPr lang="en-US" dirty="0"/>
            </a:br>
            <a:br>
              <a:rPr lang="en-US" b="1" dirty="0"/>
            </a:br>
            <a:r>
              <a:rPr lang="en-US" b="1" dirty="0"/>
              <a:t>Setup AWS Account</a:t>
            </a:r>
            <a:endParaRPr lang="en-US" b="1" dirty="0">
              <a:hlinkClick r:id="rId2">
                <a:extLst>
                  <a:ext uri="{A12FA001-AC4F-418D-AE19-62706E023703}">
                    <ahyp:hlinkClr xmlns:ahyp="http://schemas.microsoft.com/office/drawing/2018/hyperlinkcolor" val="tx"/>
                  </a:ext>
                </a:extLst>
              </a:hlinkClick>
            </a:endParaRPr>
          </a:p>
          <a:p>
            <a:r>
              <a:rPr lang="en-US" dirty="0"/>
              <a:t>Video to guide you on setting up your AWS account.</a:t>
            </a:r>
            <a:endParaRPr lang="en-US" dirty="0">
              <a:hlinkClick r:id="rId2">
                <a:extLst>
                  <a:ext uri="{A12FA001-AC4F-418D-AE19-62706E023703}">
                    <ahyp:hlinkClr xmlns:ahyp="http://schemas.microsoft.com/office/drawing/2018/hyperlinkcolor" val="tx"/>
                  </a:ext>
                </a:extLst>
              </a:hlinkClick>
            </a:endParaRPr>
          </a:p>
          <a:p>
            <a:r>
              <a:rPr lang="en-US" dirty="0">
                <a:hlinkClick r:id="rId2"/>
              </a:rPr>
              <a:t>https://youtu.be/bgPuPSPZe2U?t=180</a:t>
            </a:r>
            <a:endParaRPr lang="en-US" dirty="0"/>
          </a:p>
          <a:p>
            <a:r>
              <a:rPr lang="en-US" b="1" dirty="0"/>
              <a:t>AWS login</a:t>
            </a:r>
            <a:br>
              <a:rPr lang="en-US" b="1" dirty="0"/>
            </a:br>
            <a:br>
              <a:rPr lang="en-US" dirty="0"/>
            </a:br>
            <a:r>
              <a:rPr lang="en-US" dirty="0"/>
              <a:t>When using a NYL computer for AWS training, you may run into issues logging into your personal AWS account.  The NYL devices can get confused between your personal account and a NYL account.  Normal console login is here:</a:t>
            </a:r>
            <a:br>
              <a:rPr lang="en-US" dirty="0"/>
            </a:br>
            <a:r>
              <a:rPr lang="en-US" dirty="0">
                <a:hlinkClick r:id="rId3"/>
              </a:rPr>
              <a:t>https://aws.amazon.com/console/</a:t>
            </a:r>
            <a:br>
              <a:rPr lang="en-US" dirty="0"/>
            </a:br>
            <a:r>
              <a:rPr lang="en-US" dirty="0"/>
              <a:t>If you have issues logging into your personal AWS account, try this link:</a:t>
            </a:r>
            <a:br>
              <a:rPr lang="en-US" dirty="0"/>
            </a:br>
            <a:r>
              <a:rPr lang="en-US" sz="900" dirty="0">
                <a:hlinkClick r:id="rId4"/>
              </a:rPr>
              <a:t>https://signin.aws.amazon.com/signin?client_id=arn%3Aaws%3Asignin%3A%3A%3Aconsole%2Fcanvas&amp;redirect_uri=https%3A%2F%2Fus-east-1.console.aws.amazon.com%2Fconsole%2Fhome%3Ffromtb%3Dtrue%26hashArgs%3D%2523%26isauthcode%3Dtrue%26region%3Dus-east-1%26skipRegion%3Dtrue%26state%3DhashArgsFromTB_us-east-1_38ce933c8e82e221&amp;page=resolve</a:t>
            </a:r>
            <a:endParaRPr lang="en-US" sz="900" dirty="0"/>
          </a:p>
          <a:p>
            <a:r>
              <a:rPr lang="en-US" sz="1400" b="1" dirty="0"/>
              <a:t>AWS courses</a:t>
            </a:r>
            <a:br>
              <a:rPr lang="en-US" sz="1400" b="1" dirty="0"/>
            </a:br>
            <a:r>
              <a:rPr lang="en-US" sz="1200" dirty="0"/>
              <a:t>To learn more, AWS has courses, as well as NYL </a:t>
            </a:r>
            <a:br>
              <a:rPr lang="en-US" sz="900" dirty="0">
                <a:hlinkClick r:id="rId5"/>
              </a:rPr>
            </a:br>
            <a:r>
              <a:rPr lang="en-US" sz="900" dirty="0">
                <a:hlinkClick r:id="rId5"/>
              </a:rPr>
              <a:t>https://explore.skillbuilder.aws/learn/catalog</a:t>
            </a:r>
            <a:endParaRPr lang="en-US" sz="900" dirty="0"/>
          </a:p>
          <a:p>
            <a:endParaRPr lang="en-US" sz="900" dirty="0"/>
          </a:p>
        </p:txBody>
      </p:sp>
      <p:sp>
        <p:nvSpPr>
          <p:cNvPr id="4" name="Slide Number Placeholder 3">
            <a:extLst>
              <a:ext uri="{FF2B5EF4-FFF2-40B4-BE49-F238E27FC236}">
                <a16:creationId xmlns:a16="http://schemas.microsoft.com/office/drawing/2014/main" id="{C33AD397-FB66-49A8-AEA6-25D01CF0F6B9}"/>
              </a:ext>
            </a:extLst>
          </p:cNvPr>
          <p:cNvSpPr>
            <a:spLocks noGrp="1"/>
          </p:cNvSpPr>
          <p:nvPr>
            <p:ph type="sldNum" sz="quarter" idx="15"/>
          </p:nvPr>
        </p:nvSpPr>
        <p:spPr/>
        <p:txBody>
          <a:bodyPr/>
          <a:lstStyle/>
          <a:p>
            <a:fld id="{DAFB7C2A-6F94-480A-8422-870DC5029B66}" type="slidenum">
              <a:rPr lang="en-US" altLang="en-US" smtClean="0"/>
              <a:pPr/>
              <a:t>6</a:t>
            </a:fld>
            <a:endParaRPr lang="en-US" altLang="en-US"/>
          </a:p>
        </p:txBody>
      </p:sp>
    </p:spTree>
    <p:extLst>
      <p:ext uri="{BB962C8B-B14F-4D97-AF65-F5344CB8AC3E}">
        <p14:creationId xmlns:p14="http://schemas.microsoft.com/office/powerpoint/2010/main" val="2844761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C89C-538F-4032-9031-620BEC357E6C}"/>
              </a:ext>
            </a:extLst>
          </p:cNvPr>
          <p:cNvSpPr>
            <a:spLocks noGrp="1"/>
          </p:cNvSpPr>
          <p:nvPr>
            <p:ph type="title"/>
          </p:nvPr>
        </p:nvSpPr>
        <p:spPr/>
        <p:txBody>
          <a:bodyPr/>
          <a:lstStyle/>
          <a:p>
            <a:r>
              <a:rPr lang="en-US" dirty="0"/>
              <a:t>Creating an AWS – 2 of 2</a:t>
            </a:r>
          </a:p>
        </p:txBody>
      </p:sp>
      <p:sp>
        <p:nvSpPr>
          <p:cNvPr id="3" name="Content Placeholder 2">
            <a:extLst>
              <a:ext uri="{FF2B5EF4-FFF2-40B4-BE49-F238E27FC236}">
                <a16:creationId xmlns:a16="http://schemas.microsoft.com/office/drawing/2014/main" id="{AC80AF26-15B5-4813-BCCB-0F24E478913B}"/>
              </a:ext>
            </a:extLst>
          </p:cNvPr>
          <p:cNvSpPr>
            <a:spLocks noGrp="1"/>
          </p:cNvSpPr>
          <p:nvPr>
            <p:ph sz="quarter" idx="13"/>
          </p:nvPr>
        </p:nvSpPr>
        <p:spPr>
          <a:xfrm>
            <a:off x="457199" y="1009650"/>
            <a:ext cx="5115833" cy="4933951"/>
          </a:xfrm>
        </p:spPr>
        <p:txBody>
          <a:bodyPr>
            <a:normAutofit/>
          </a:bodyPr>
          <a:lstStyle/>
          <a:p>
            <a:r>
              <a:rPr lang="en-US" b="1" dirty="0"/>
              <a:t>TIPS</a:t>
            </a:r>
            <a:endParaRPr lang="en-US" dirty="0"/>
          </a:p>
          <a:p>
            <a:pPr marL="342900" indent="-342900">
              <a:buFont typeface="+mj-lt"/>
              <a:buAutoNum type="arabicPeriod"/>
            </a:pPr>
            <a:r>
              <a:rPr lang="en-US" dirty="0"/>
              <a:t>Recommend using us-east-1, it has all AWS services</a:t>
            </a:r>
          </a:p>
          <a:p>
            <a:pPr marL="342900" indent="-342900">
              <a:buFont typeface="+mj-lt"/>
              <a:buAutoNum type="arabicPeriod"/>
            </a:pPr>
            <a:r>
              <a:rPr lang="en-US" dirty="0"/>
              <a:t>. Under account make sure your information is up to date and accurate.  Amazon will ONLY use these credentials to assist you.</a:t>
            </a:r>
          </a:p>
          <a:p>
            <a:pPr marL="342900" indent="-342900">
              <a:buFont typeface="+mj-lt"/>
              <a:buAutoNum type="arabicPeriod"/>
            </a:pPr>
            <a:r>
              <a:rPr lang="en-US" dirty="0"/>
              <a:t>Recommend enabling MFA to secure your account.</a:t>
            </a:r>
            <a:br>
              <a:rPr lang="en-US" dirty="0"/>
            </a:br>
            <a:r>
              <a:rPr lang="en-US" dirty="0"/>
              <a:t>One option is to install Google Authenticator on your device and scan the QR code.</a:t>
            </a:r>
          </a:p>
          <a:p>
            <a:pPr marL="342900" indent="-342900">
              <a:buFont typeface="+mj-lt"/>
              <a:buAutoNum type="arabicPeriod"/>
            </a:pPr>
            <a:r>
              <a:rPr lang="en-US" dirty="0"/>
              <a:t>Recommend clicking under services, then S3. In menu select “block public access settings for this account”.  Enable blocking public storage access of your data, this will prevent exposing S3 stored files to the public.  </a:t>
            </a:r>
            <a:r>
              <a:rPr lang="en-US" dirty="0">
                <a:hlinkClick r:id="rId2"/>
              </a:rPr>
              <a:t>Click here for help</a:t>
            </a:r>
            <a:r>
              <a:rPr lang="en-US" dirty="0"/>
              <a:t>.</a:t>
            </a:r>
          </a:p>
        </p:txBody>
      </p:sp>
      <p:sp>
        <p:nvSpPr>
          <p:cNvPr id="4" name="Slide Number Placeholder 3">
            <a:extLst>
              <a:ext uri="{FF2B5EF4-FFF2-40B4-BE49-F238E27FC236}">
                <a16:creationId xmlns:a16="http://schemas.microsoft.com/office/drawing/2014/main" id="{C33AD397-FB66-49A8-AEA6-25D01CF0F6B9}"/>
              </a:ext>
            </a:extLst>
          </p:cNvPr>
          <p:cNvSpPr>
            <a:spLocks noGrp="1"/>
          </p:cNvSpPr>
          <p:nvPr>
            <p:ph type="sldNum" sz="quarter" idx="15"/>
          </p:nvPr>
        </p:nvSpPr>
        <p:spPr/>
        <p:txBody>
          <a:bodyPr/>
          <a:lstStyle/>
          <a:p>
            <a:fld id="{DAFB7C2A-6F94-480A-8422-870DC5029B66}" type="slidenum">
              <a:rPr lang="en-US" altLang="en-US" smtClean="0"/>
              <a:pPr/>
              <a:t>7</a:t>
            </a:fld>
            <a:endParaRPr lang="en-US" altLang="en-US"/>
          </a:p>
        </p:txBody>
      </p:sp>
      <p:sp>
        <p:nvSpPr>
          <p:cNvPr id="10" name="Oval 9">
            <a:extLst>
              <a:ext uri="{FF2B5EF4-FFF2-40B4-BE49-F238E27FC236}">
                <a16:creationId xmlns:a16="http://schemas.microsoft.com/office/drawing/2014/main" id="{E310692B-501D-46E7-B783-61C86A4D9CD3}"/>
              </a:ext>
            </a:extLst>
          </p:cNvPr>
          <p:cNvSpPr/>
          <p:nvPr/>
        </p:nvSpPr>
        <p:spPr>
          <a:xfrm>
            <a:off x="7135586" y="104433"/>
            <a:ext cx="285750" cy="3020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pic>
        <p:nvPicPr>
          <p:cNvPr id="9" name="Picture 8">
            <a:extLst>
              <a:ext uri="{FF2B5EF4-FFF2-40B4-BE49-F238E27FC236}">
                <a16:creationId xmlns:a16="http://schemas.microsoft.com/office/drawing/2014/main" id="{5A843A76-2E06-4637-ADD8-EB2B11B0F2A6}"/>
              </a:ext>
            </a:extLst>
          </p:cNvPr>
          <p:cNvPicPr>
            <a:picLocks noChangeAspect="1"/>
          </p:cNvPicPr>
          <p:nvPr/>
        </p:nvPicPr>
        <p:blipFill>
          <a:blip r:embed="rId3"/>
          <a:stretch>
            <a:fillRect/>
          </a:stretch>
        </p:blipFill>
        <p:spPr>
          <a:xfrm>
            <a:off x="5744713" y="311150"/>
            <a:ext cx="2942087" cy="3474811"/>
          </a:xfrm>
          <a:prstGeom prst="rect">
            <a:avLst/>
          </a:prstGeom>
        </p:spPr>
      </p:pic>
      <p:sp>
        <p:nvSpPr>
          <p:cNvPr id="11" name="Oval 10">
            <a:extLst>
              <a:ext uri="{FF2B5EF4-FFF2-40B4-BE49-F238E27FC236}">
                <a16:creationId xmlns:a16="http://schemas.microsoft.com/office/drawing/2014/main" id="{AED5877E-3890-4C46-B7F7-F9E73529CF92}"/>
              </a:ext>
            </a:extLst>
          </p:cNvPr>
          <p:cNvSpPr/>
          <p:nvPr/>
        </p:nvSpPr>
        <p:spPr>
          <a:xfrm>
            <a:off x="5619074" y="1294606"/>
            <a:ext cx="285750" cy="3020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Oval 11">
            <a:extLst>
              <a:ext uri="{FF2B5EF4-FFF2-40B4-BE49-F238E27FC236}">
                <a16:creationId xmlns:a16="http://schemas.microsoft.com/office/drawing/2014/main" id="{62FA7692-15EE-43DA-8134-DF8A860C7125}"/>
              </a:ext>
            </a:extLst>
          </p:cNvPr>
          <p:cNvSpPr/>
          <p:nvPr/>
        </p:nvSpPr>
        <p:spPr>
          <a:xfrm>
            <a:off x="5624063" y="2389243"/>
            <a:ext cx="285750" cy="3020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13" name="Picture 12">
            <a:extLst>
              <a:ext uri="{FF2B5EF4-FFF2-40B4-BE49-F238E27FC236}">
                <a16:creationId xmlns:a16="http://schemas.microsoft.com/office/drawing/2014/main" id="{413208C1-3FE7-4071-9CD0-59599013B470}"/>
              </a:ext>
            </a:extLst>
          </p:cNvPr>
          <p:cNvPicPr>
            <a:picLocks noChangeAspect="1"/>
          </p:cNvPicPr>
          <p:nvPr/>
        </p:nvPicPr>
        <p:blipFill rotWithShape="1">
          <a:blip r:embed="rId4"/>
          <a:srcRect t="5991" r="11669" b="7744"/>
          <a:stretch/>
        </p:blipFill>
        <p:spPr>
          <a:xfrm>
            <a:off x="6088520" y="3858363"/>
            <a:ext cx="1708373" cy="2462097"/>
          </a:xfrm>
          <a:prstGeom prst="rect">
            <a:avLst/>
          </a:prstGeom>
          <a:ln>
            <a:solidFill>
              <a:schemeClr val="tx1"/>
            </a:solidFill>
          </a:ln>
        </p:spPr>
      </p:pic>
      <p:sp>
        <p:nvSpPr>
          <p:cNvPr id="14" name="Oval 13">
            <a:extLst>
              <a:ext uri="{FF2B5EF4-FFF2-40B4-BE49-F238E27FC236}">
                <a16:creationId xmlns:a16="http://schemas.microsoft.com/office/drawing/2014/main" id="{708AB84C-E568-4C43-9987-AB7F1A26D5DF}"/>
              </a:ext>
            </a:extLst>
          </p:cNvPr>
          <p:cNvSpPr/>
          <p:nvPr/>
        </p:nvSpPr>
        <p:spPr>
          <a:xfrm>
            <a:off x="5945645" y="5908052"/>
            <a:ext cx="285750" cy="3020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218730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C89C-538F-4032-9031-620BEC357E6C}"/>
              </a:ext>
            </a:extLst>
          </p:cNvPr>
          <p:cNvSpPr>
            <a:spLocks noGrp="1"/>
          </p:cNvSpPr>
          <p:nvPr>
            <p:ph type="title"/>
          </p:nvPr>
        </p:nvSpPr>
        <p:spPr/>
        <p:txBody>
          <a:bodyPr/>
          <a:lstStyle/>
          <a:p>
            <a:r>
              <a:rPr lang="en-US" dirty="0"/>
              <a:t>Creating a GitHub – 1 of 2</a:t>
            </a:r>
          </a:p>
        </p:txBody>
      </p:sp>
      <p:sp>
        <p:nvSpPr>
          <p:cNvPr id="3" name="Content Placeholder 2">
            <a:extLst>
              <a:ext uri="{FF2B5EF4-FFF2-40B4-BE49-F238E27FC236}">
                <a16:creationId xmlns:a16="http://schemas.microsoft.com/office/drawing/2014/main" id="{AC80AF26-15B5-4813-BCCB-0F24E478913B}"/>
              </a:ext>
            </a:extLst>
          </p:cNvPr>
          <p:cNvSpPr>
            <a:spLocks noGrp="1"/>
          </p:cNvSpPr>
          <p:nvPr>
            <p:ph sz="quarter" idx="13"/>
          </p:nvPr>
        </p:nvSpPr>
        <p:spPr/>
        <p:txBody>
          <a:bodyPr>
            <a:normAutofit/>
          </a:bodyPr>
          <a:lstStyle/>
          <a:p>
            <a:r>
              <a:rPr lang="en-US" dirty="0"/>
              <a:t>GitHub is a web hosted service that allows you manage source code.  This will be used in conjunction with Terraform, learning infrastructure as code.  Please note, it is strictly forbidden to place any NYL assets to your personal GitHub account.  This is to be used only for training material.</a:t>
            </a:r>
            <a:br>
              <a:rPr lang="en-US" dirty="0"/>
            </a:br>
            <a:r>
              <a:rPr lang="en-US" i="1" u="sng" dirty="0"/>
              <a:t>You must use a personal email address for the account.</a:t>
            </a:r>
            <a:endParaRPr lang="en-US" dirty="0"/>
          </a:p>
          <a:p>
            <a:r>
              <a:rPr lang="en-US" b="1" dirty="0"/>
              <a:t>Setup GitHub Account</a:t>
            </a:r>
            <a:endParaRPr lang="en-US" b="1" dirty="0">
              <a:hlinkClick r:id="rId2">
                <a:extLst>
                  <a:ext uri="{A12FA001-AC4F-418D-AE19-62706E023703}">
                    <ahyp:hlinkClr xmlns:ahyp="http://schemas.microsoft.com/office/drawing/2018/hyperlinkcolor" val="tx"/>
                  </a:ext>
                </a:extLst>
              </a:hlinkClick>
            </a:endParaRPr>
          </a:p>
          <a:p>
            <a:r>
              <a:rPr lang="en-US" dirty="0"/>
              <a:t>Video to guide you on setting up your GitHub account.</a:t>
            </a:r>
            <a:endParaRPr lang="en-US" dirty="0">
              <a:hlinkClick r:id="rId2">
                <a:extLst>
                  <a:ext uri="{A12FA001-AC4F-418D-AE19-62706E023703}">
                    <ahyp:hlinkClr xmlns:ahyp="http://schemas.microsoft.com/office/drawing/2018/hyperlinkcolor" val="tx"/>
                  </a:ext>
                </a:extLst>
              </a:hlinkClick>
            </a:endParaRPr>
          </a:p>
          <a:p>
            <a:r>
              <a:rPr lang="en-US" dirty="0">
                <a:hlinkClick r:id="rId3"/>
              </a:rPr>
              <a:t>https://www.youtube.com/watch?v=iv8rSLsi1xo</a:t>
            </a:r>
            <a:endParaRPr lang="en-US" dirty="0"/>
          </a:p>
          <a:p>
            <a:r>
              <a:rPr lang="en-US" b="1" dirty="0"/>
              <a:t>GitHub login</a:t>
            </a:r>
            <a:br>
              <a:rPr lang="en-US" b="1" dirty="0"/>
            </a:br>
            <a:br>
              <a:rPr lang="en-US" dirty="0"/>
            </a:br>
            <a:r>
              <a:rPr lang="en-US" dirty="0">
                <a:hlinkClick r:id="rId4"/>
              </a:rPr>
              <a:t>https://github.com/</a:t>
            </a:r>
            <a:endParaRPr lang="en-US" dirty="0"/>
          </a:p>
          <a:p>
            <a:endParaRPr lang="en-US" sz="900" dirty="0"/>
          </a:p>
        </p:txBody>
      </p:sp>
      <p:sp>
        <p:nvSpPr>
          <p:cNvPr id="4" name="Slide Number Placeholder 3">
            <a:extLst>
              <a:ext uri="{FF2B5EF4-FFF2-40B4-BE49-F238E27FC236}">
                <a16:creationId xmlns:a16="http://schemas.microsoft.com/office/drawing/2014/main" id="{C33AD397-FB66-49A8-AEA6-25D01CF0F6B9}"/>
              </a:ext>
            </a:extLst>
          </p:cNvPr>
          <p:cNvSpPr>
            <a:spLocks noGrp="1"/>
          </p:cNvSpPr>
          <p:nvPr>
            <p:ph type="sldNum" sz="quarter" idx="15"/>
          </p:nvPr>
        </p:nvSpPr>
        <p:spPr/>
        <p:txBody>
          <a:bodyPr/>
          <a:lstStyle/>
          <a:p>
            <a:fld id="{DAFB7C2A-6F94-480A-8422-870DC5029B66}" type="slidenum">
              <a:rPr lang="en-US" altLang="en-US" smtClean="0"/>
              <a:pPr/>
              <a:t>8</a:t>
            </a:fld>
            <a:endParaRPr lang="en-US" altLang="en-US"/>
          </a:p>
        </p:txBody>
      </p:sp>
    </p:spTree>
    <p:extLst>
      <p:ext uri="{BB962C8B-B14F-4D97-AF65-F5344CB8AC3E}">
        <p14:creationId xmlns:p14="http://schemas.microsoft.com/office/powerpoint/2010/main" val="399684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C89C-538F-4032-9031-620BEC357E6C}"/>
              </a:ext>
            </a:extLst>
          </p:cNvPr>
          <p:cNvSpPr>
            <a:spLocks noGrp="1"/>
          </p:cNvSpPr>
          <p:nvPr>
            <p:ph type="title"/>
          </p:nvPr>
        </p:nvSpPr>
        <p:spPr/>
        <p:txBody>
          <a:bodyPr/>
          <a:lstStyle/>
          <a:p>
            <a:r>
              <a:rPr lang="en-US" dirty="0"/>
              <a:t>Creating a GitHub – 2 of 2</a:t>
            </a:r>
          </a:p>
        </p:txBody>
      </p:sp>
      <p:sp>
        <p:nvSpPr>
          <p:cNvPr id="3" name="Content Placeholder 2">
            <a:extLst>
              <a:ext uri="{FF2B5EF4-FFF2-40B4-BE49-F238E27FC236}">
                <a16:creationId xmlns:a16="http://schemas.microsoft.com/office/drawing/2014/main" id="{AC80AF26-15B5-4813-BCCB-0F24E478913B}"/>
              </a:ext>
            </a:extLst>
          </p:cNvPr>
          <p:cNvSpPr>
            <a:spLocks noGrp="1"/>
          </p:cNvSpPr>
          <p:nvPr>
            <p:ph sz="quarter" idx="13"/>
          </p:nvPr>
        </p:nvSpPr>
        <p:spPr>
          <a:xfrm>
            <a:off x="457199" y="1009650"/>
            <a:ext cx="5115833" cy="4933951"/>
          </a:xfrm>
        </p:spPr>
        <p:txBody>
          <a:bodyPr>
            <a:normAutofit/>
          </a:bodyPr>
          <a:lstStyle/>
          <a:p>
            <a:r>
              <a:rPr lang="en-US" b="1" dirty="0"/>
              <a:t>TIPS</a:t>
            </a:r>
            <a:endParaRPr lang="en-US" dirty="0"/>
          </a:p>
          <a:p>
            <a:pPr marL="342900" indent="-342900">
              <a:buFont typeface="+mj-lt"/>
              <a:buAutoNum type="arabicPeriod"/>
            </a:pPr>
            <a:r>
              <a:rPr lang="en-US" dirty="0"/>
              <a:t>Under settings add additional information.</a:t>
            </a:r>
            <a:br>
              <a:rPr lang="en-US" dirty="0"/>
            </a:br>
            <a:r>
              <a:rPr lang="en-US" dirty="0"/>
              <a:t>For your personal account do NOT reference New York Life as part of your personal account.</a:t>
            </a:r>
          </a:p>
          <a:p>
            <a:pPr marL="342900" indent="-342900">
              <a:buFont typeface="+mj-lt"/>
              <a:buAutoNum type="arabicPeriod"/>
            </a:pPr>
            <a:r>
              <a:rPr lang="en-US" dirty="0"/>
              <a:t>Recommend enabling MFA to secure your account.</a:t>
            </a:r>
            <a:br>
              <a:rPr lang="en-US" dirty="0"/>
            </a:br>
            <a:r>
              <a:rPr lang="en-US" dirty="0"/>
              <a:t>One option is to install Google Authenticator on your device and scan the QR code.</a:t>
            </a:r>
          </a:p>
          <a:p>
            <a:pPr marL="342900" indent="-342900">
              <a:buFont typeface="+mj-lt"/>
              <a:buAutoNum type="arabicPeriod"/>
            </a:pPr>
            <a:r>
              <a:rPr lang="en-US" dirty="0"/>
              <a:t>GitHub has an app for your phone, making some of the work easier.</a:t>
            </a:r>
          </a:p>
        </p:txBody>
      </p:sp>
      <p:sp>
        <p:nvSpPr>
          <p:cNvPr id="4" name="Slide Number Placeholder 3">
            <a:extLst>
              <a:ext uri="{FF2B5EF4-FFF2-40B4-BE49-F238E27FC236}">
                <a16:creationId xmlns:a16="http://schemas.microsoft.com/office/drawing/2014/main" id="{C33AD397-FB66-49A8-AEA6-25D01CF0F6B9}"/>
              </a:ext>
            </a:extLst>
          </p:cNvPr>
          <p:cNvSpPr>
            <a:spLocks noGrp="1"/>
          </p:cNvSpPr>
          <p:nvPr>
            <p:ph type="sldNum" sz="quarter" idx="15"/>
          </p:nvPr>
        </p:nvSpPr>
        <p:spPr/>
        <p:txBody>
          <a:bodyPr/>
          <a:lstStyle/>
          <a:p>
            <a:fld id="{DAFB7C2A-6F94-480A-8422-870DC5029B66}" type="slidenum">
              <a:rPr lang="en-US" altLang="en-US" smtClean="0"/>
              <a:pPr/>
              <a:t>9</a:t>
            </a:fld>
            <a:endParaRPr lang="en-US" altLang="en-US"/>
          </a:p>
        </p:txBody>
      </p:sp>
      <p:sp>
        <p:nvSpPr>
          <p:cNvPr id="10" name="Oval 9">
            <a:extLst>
              <a:ext uri="{FF2B5EF4-FFF2-40B4-BE49-F238E27FC236}">
                <a16:creationId xmlns:a16="http://schemas.microsoft.com/office/drawing/2014/main" id="{E310692B-501D-46E7-B783-61C86A4D9CD3}"/>
              </a:ext>
            </a:extLst>
          </p:cNvPr>
          <p:cNvSpPr/>
          <p:nvPr/>
        </p:nvSpPr>
        <p:spPr>
          <a:xfrm>
            <a:off x="5902779" y="2389243"/>
            <a:ext cx="285750" cy="3020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AED5877E-3890-4C46-B7F7-F9E73529CF92}"/>
              </a:ext>
            </a:extLst>
          </p:cNvPr>
          <p:cNvSpPr/>
          <p:nvPr/>
        </p:nvSpPr>
        <p:spPr>
          <a:xfrm>
            <a:off x="5931131" y="4495006"/>
            <a:ext cx="285750" cy="3020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Oval 11">
            <a:extLst>
              <a:ext uri="{FF2B5EF4-FFF2-40B4-BE49-F238E27FC236}">
                <a16:creationId xmlns:a16="http://schemas.microsoft.com/office/drawing/2014/main" id="{62FA7692-15EE-43DA-8134-DF8A860C7125}"/>
              </a:ext>
            </a:extLst>
          </p:cNvPr>
          <p:cNvSpPr/>
          <p:nvPr/>
        </p:nvSpPr>
        <p:spPr>
          <a:xfrm>
            <a:off x="993669" y="4368664"/>
            <a:ext cx="285750" cy="3020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5" name="Picture 4">
            <a:extLst>
              <a:ext uri="{FF2B5EF4-FFF2-40B4-BE49-F238E27FC236}">
                <a16:creationId xmlns:a16="http://schemas.microsoft.com/office/drawing/2014/main" id="{B642074F-CAF7-4BCA-8D81-8258EBA5C581}"/>
              </a:ext>
            </a:extLst>
          </p:cNvPr>
          <p:cNvPicPr>
            <a:picLocks noChangeAspect="1"/>
          </p:cNvPicPr>
          <p:nvPr/>
        </p:nvPicPr>
        <p:blipFill>
          <a:blip r:embed="rId2"/>
          <a:stretch>
            <a:fillRect/>
          </a:stretch>
        </p:blipFill>
        <p:spPr>
          <a:xfrm>
            <a:off x="6231395" y="614420"/>
            <a:ext cx="2825135" cy="5293632"/>
          </a:xfrm>
          <a:prstGeom prst="rect">
            <a:avLst/>
          </a:prstGeom>
        </p:spPr>
      </p:pic>
      <p:pic>
        <p:nvPicPr>
          <p:cNvPr id="6" name="Picture 5">
            <a:hlinkClick r:id="rId3"/>
            <a:extLst>
              <a:ext uri="{FF2B5EF4-FFF2-40B4-BE49-F238E27FC236}">
                <a16:creationId xmlns:a16="http://schemas.microsoft.com/office/drawing/2014/main" id="{E2026857-A855-4BF9-BC16-71AE5B6AE631}"/>
              </a:ext>
            </a:extLst>
          </p:cNvPr>
          <p:cNvPicPr>
            <a:picLocks noChangeAspect="1"/>
          </p:cNvPicPr>
          <p:nvPr/>
        </p:nvPicPr>
        <p:blipFill>
          <a:blip r:embed="rId4"/>
          <a:stretch>
            <a:fillRect/>
          </a:stretch>
        </p:blipFill>
        <p:spPr>
          <a:xfrm>
            <a:off x="1407210" y="4061349"/>
            <a:ext cx="3555546" cy="1993261"/>
          </a:xfrm>
          <a:prstGeom prst="rect">
            <a:avLst/>
          </a:prstGeom>
        </p:spPr>
      </p:pic>
    </p:spTree>
    <p:extLst>
      <p:ext uri="{BB962C8B-B14F-4D97-AF65-F5344CB8AC3E}">
        <p14:creationId xmlns:p14="http://schemas.microsoft.com/office/powerpoint/2010/main" val="3123165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r6hlhwuKR1qHtvbytKiQ0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STwo1caWS4q.lrJp8x3Et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p_K6hWfDTt6uHNssfzjv9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Fhz4hTBRi6O8dt.cQivU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4mrjvahGThC1sqvwmT6wO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fnkU8mTwRNCdZWqzstsDm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03_NYL print &amp; read only presentation">
  <a:themeElements>
    <a:clrScheme name="Custom 8">
      <a:dk1>
        <a:srgbClr val="000000"/>
      </a:dk1>
      <a:lt1>
        <a:srgbClr val="FFFFFF"/>
      </a:lt1>
      <a:dk2>
        <a:srgbClr val="E6E9F0"/>
      </a:dk2>
      <a:lt2>
        <a:srgbClr val="006993"/>
      </a:lt2>
      <a:accent1>
        <a:srgbClr val="0079C2"/>
      </a:accent1>
      <a:accent2>
        <a:srgbClr val="A49A00"/>
      </a:accent2>
      <a:accent3>
        <a:srgbClr val="1D5E75"/>
      </a:accent3>
      <a:accent4>
        <a:srgbClr val="E68F1A"/>
      </a:accent4>
      <a:accent5>
        <a:srgbClr val="006B3B"/>
      </a:accent5>
      <a:accent6>
        <a:srgbClr val="978981"/>
      </a:accent6>
      <a:hlink>
        <a:srgbClr val="0000FF"/>
      </a:hlink>
      <a:folHlink>
        <a:srgbClr val="800080"/>
      </a:folHlink>
    </a:clrScheme>
    <a:fontScheme name="New York Life PPT Fonts">
      <a:majorFont>
        <a:latin typeface="Georgi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dirty="0" err="1" smtClean="0">
            <a:latin typeface="+mn-lt"/>
          </a:defRPr>
        </a:defPPr>
      </a:lstStyle>
    </a:txDef>
  </a:objectDefaults>
  <a:extraClrSchemeLst/>
</a:theme>
</file>

<file path=ppt/theme/theme2.xml><?xml version="1.0" encoding="utf-8"?>
<a:theme xmlns:a="http://schemas.openxmlformats.org/drawingml/2006/main" name="NYL gray background 4:3">
  <a:themeElements>
    <a:clrScheme name="NYL Light Office Colors">
      <a:dk1>
        <a:srgbClr val="000000"/>
      </a:dk1>
      <a:lt1>
        <a:srgbClr val="FFFFFF"/>
      </a:lt1>
      <a:dk2>
        <a:srgbClr val="E6E9F0"/>
      </a:dk2>
      <a:lt2>
        <a:srgbClr val="0A3C53"/>
      </a:lt2>
      <a:accent1>
        <a:srgbClr val="42B8FB"/>
      </a:accent1>
      <a:accent2>
        <a:srgbClr val="7C61A7"/>
      </a:accent2>
      <a:accent3>
        <a:srgbClr val="C87A90"/>
      </a:accent3>
      <a:accent4>
        <a:srgbClr val="D07B4A"/>
      </a:accent4>
      <a:accent5>
        <a:srgbClr val="FFD58E"/>
      </a:accent5>
      <a:accent6>
        <a:srgbClr val="6C9B71"/>
      </a:accent6>
      <a:hlink>
        <a:srgbClr val="0000FF"/>
      </a:hlink>
      <a:folHlink>
        <a:srgbClr val="586992"/>
      </a:folHlink>
    </a:clrScheme>
    <a:fontScheme name="NYL Office Fonts">
      <a:majorFont>
        <a:latin typeface="Georgi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2700" cap="flat" cmpd="sng" algn="ctr">
          <a:noFill/>
          <a:prstDash val="solid"/>
          <a:round/>
          <a:headEnd type="none" w="sm" len="sm"/>
          <a:tailEnd type="none" w="sm" len="sm"/>
        </a:ln>
      </a:spPr>
      <a:bodyPr/>
      <a:lstStyle>
        <a:defPPr>
          <a:defRPr>
            <a:latin typeface="+mj-lt"/>
          </a:defRPr>
        </a:defPPr>
      </a:lstStyle>
    </a:spDef>
  </a:objectDefaults>
  <a:extraClrSchemeLst/>
  <a:extLst>
    <a:ext uri="{05A4C25C-085E-4340-85A3-A5531E510DB2}">
      <thm15:themeFamily xmlns:thm15="http://schemas.microsoft.com/office/thememl/2012/main" name="Presentation14" id="{A6132C65-E77E-164F-87B3-158B9F39D2D6}" vid="{0E5DB082-F08B-654E-86AE-6F5E3F8B799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ew York Life Fonts">
      <a:majorFont>
        <a:latin typeface="Georgi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ew York Life Fonts">
      <a:majorFont>
        <a:latin typeface="Georgi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58849AEF59DF047A134259DFA29B483" ma:contentTypeVersion="11" ma:contentTypeDescription="Create a new document." ma:contentTypeScope="" ma:versionID="7933ffc5e601e0f8cb0820bb5cf738f3">
  <xsd:schema xmlns:xsd="http://www.w3.org/2001/XMLSchema" xmlns:xs="http://www.w3.org/2001/XMLSchema" xmlns:p="http://schemas.microsoft.com/office/2006/metadata/properties" xmlns:ns2="eee8588e-cde7-45ff-b26c-08cdaad98ee0" xmlns:ns3="92f85971-2e1a-49e2-b1bf-a05ad0b59569" targetNamespace="http://schemas.microsoft.com/office/2006/metadata/properties" ma:root="true" ma:fieldsID="9717181302aae6c3c2e5f2fec24cec3a" ns2:_="" ns3:_="">
    <xsd:import namespace="eee8588e-cde7-45ff-b26c-08cdaad98ee0"/>
    <xsd:import namespace="92f85971-2e1a-49e2-b1bf-a05ad0b5956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e8588e-cde7-45ff-b26c-08cdaad98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2f85971-2e1a-49e2-b1bf-a05ad0b5956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DFCC26-66C9-4A9E-892A-D4840A007D3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A8961FE-E3A8-4328-A000-0DB6F9E7BC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e8588e-cde7-45ff-b26c-08cdaad98ee0"/>
    <ds:schemaRef ds:uri="92f85971-2e1a-49e2-b1bf-a05ad0b595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5A8C62-B48A-4E2B-BF98-4B02CAF5FE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03_NYL print &amp; read only presentation</Template>
  <TotalTime>5805</TotalTime>
  <Words>2609</Words>
  <Application>Microsoft Office PowerPoint</Application>
  <PresentationFormat>On-screen Show (4:3)</PresentationFormat>
  <Paragraphs>270</Paragraphs>
  <Slides>31</Slides>
  <Notes>2</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31</vt:i4>
      </vt:variant>
    </vt:vector>
  </HeadingPairs>
  <TitlesOfParts>
    <vt:vector size="38" baseType="lpstr">
      <vt:lpstr>Arial</vt:lpstr>
      <vt:lpstr>Georgia</vt:lpstr>
      <vt:lpstr>Segoe UI</vt:lpstr>
      <vt:lpstr>Tahoma</vt:lpstr>
      <vt:lpstr>03_NYL print &amp; read only presentation</vt:lpstr>
      <vt:lpstr>NYL gray background 4:3</vt:lpstr>
      <vt:lpstr>think-cell Slide</vt:lpstr>
      <vt:lpstr>Get Started Quick  NYL Cloud training  4/4/2022</vt:lpstr>
      <vt:lpstr>Cloud Training Guide – Community Edition</vt:lpstr>
      <vt:lpstr>Outline</vt:lpstr>
      <vt:lpstr>NYL Cloud Training Courses</vt:lpstr>
      <vt:lpstr>Outline</vt:lpstr>
      <vt:lpstr>Creating an AWS – 1 of 2</vt:lpstr>
      <vt:lpstr>Creating an AWS – 2 of 2</vt:lpstr>
      <vt:lpstr>Creating a GitHub – 1 of 2</vt:lpstr>
      <vt:lpstr>Creating a GitHub – 2 of 2</vt:lpstr>
      <vt:lpstr>Outline</vt:lpstr>
      <vt:lpstr>Workspace options</vt:lpstr>
      <vt:lpstr>Outline</vt:lpstr>
      <vt:lpstr>Create AWS Keypair 1 of 2</vt:lpstr>
      <vt:lpstr>Create AWS Keypair 2 of 2</vt:lpstr>
      <vt:lpstr>Outline</vt:lpstr>
      <vt:lpstr>Outline</vt:lpstr>
      <vt:lpstr>Manual Configure servers </vt:lpstr>
      <vt:lpstr>Outline</vt:lpstr>
      <vt:lpstr>Connecting to your server  </vt:lpstr>
      <vt:lpstr>Outline</vt:lpstr>
      <vt:lpstr>Quick Links</vt:lpstr>
      <vt:lpstr>Install AWS CLI – 1 of 2</vt:lpstr>
      <vt:lpstr>Creating a Terraform – 1 of 1</vt:lpstr>
      <vt:lpstr>Install AWS CLI - 2 of 2</vt:lpstr>
      <vt:lpstr>Appendix</vt:lpstr>
      <vt:lpstr>(optional) Create AWS server 1 of 5 </vt:lpstr>
      <vt:lpstr>(optional) Create AWS server 2 of 5 </vt:lpstr>
      <vt:lpstr>(optional) Create AWS server 3 of 5 </vt:lpstr>
      <vt:lpstr>(optional) Create AWS server 4 of 5</vt:lpstr>
      <vt:lpstr>(optional) Create AWS server 5 of 5</vt:lpstr>
      <vt:lpstr>(optional) Create AWS server 6 of 6</vt:lpstr>
    </vt:vector>
  </TitlesOfParts>
  <Company>New York Life Insurance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  Enterprise Assurance Board</dc:title>
  <dc:creator>t15afle</dc:creator>
  <cp:lastModifiedBy>Murphy, Michael J. (Mike)</cp:lastModifiedBy>
  <cp:revision>345</cp:revision>
  <cp:lastPrinted>2017-04-11T15:54:30Z</cp:lastPrinted>
  <dcterms:created xsi:type="dcterms:W3CDTF">2017-01-27T13:15:20Z</dcterms:created>
  <dcterms:modified xsi:type="dcterms:W3CDTF">2022-04-20T14:20:08Z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VersionGuid">
    <vt:lpwstr>d456a6c3-11b4-4dd1-b544-9a80748e6cc9</vt:lpwstr>
  </property>
  <property fmtid="{D5CDD505-2E9C-101B-9397-08002B2CF9AE}" pid="3" name="Offisync_UniqueId">
    <vt:lpwstr>42305</vt:lpwstr>
  </property>
  <property fmtid="{D5CDD505-2E9C-101B-9397-08002B2CF9AE}" pid="4" name="Offisync_UpdateToken">
    <vt:lpwstr>2</vt:lpwstr>
  </property>
  <property fmtid="{D5CDD505-2E9C-101B-9397-08002B2CF9AE}" pid="5" name="Offisync_ProviderInitializationData">
    <vt:lpwstr>https://nylintranet.newyorklife.com</vt:lpwstr>
  </property>
  <property fmtid="{D5CDD505-2E9C-101B-9397-08002B2CF9AE}" pid="6" name="Offisync_ServerID">
    <vt:lpwstr>25bc200c-ff48-4a6d-a1e2-8da42c55d6ee</vt:lpwstr>
  </property>
  <property fmtid="{D5CDD505-2E9C-101B-9397-08002B2CF9AE}" pid="7" name="Jive_LatestUserAccountName">
    <vt:lpwstr>charles_bates@nylim.com</vt:lpwstr>
  </property>
  <property fmtid="{D5CDD505-2E9C-101B-9397-08002B2CF9AE}" pid="8" name="ContentTypeId">
    <vt:lpwstr>0x010100558849AEF59DF047A134259DFA29B483</vt:lpwstr>
  </property>
</Properties>
</file>