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/>
    <p:restoredTop sz="94705"/>
  </p:normalViewPr>
  <p:slideViewPr>
    <p:cSldViewPr snapToGrid="0" snapToObjects="1">
      <p:cViewPr varScale="1">
        <p:scale>
          <a:sx n="126" d="100"/>
          <a:sy n="126" d="100"/>
        </p:scale>
        <p:origin x="21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3217-BB9C-3949-A84B-5A7AB8BD7A53}" type="datetimeFigureOut">
              <a:rPr lang="en-US" smtClean="0"/>
              <a:t>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4CA94-02F4-C040-B627-99778EF4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23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3217-BB9C-3949-A84B-5A7AB8BD7A53}" type="datetimeFigureOut">
              <a:rPr lang="en-US" smtClean="0"/>
              <a:t>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4CA94-02F4-C040-B627-99778EF4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21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3217-BB9C-3949-A84B-5A7AB8BD7A53}" type="datetimeFigureOut">
              <a:rPr lang="en-US" smtClean="0"/>
              <a:t>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4CA94-02F4-C040-B627-99778EF4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51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3217-BB9C-3949-A84B-5A7AB8BD7A53}" type="datetimeFigureOut">
              <a:rPr lang="en-US" smtClean="0"/>
              <a:t>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4CA94-02F4-C040-B627-99778EF4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0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3217-BB9C-3949-A84B-5A7AB8BD7A53}" type="datetimeFigureOut">
              <a:rPr lang="en-US" smtClean="0"/>
              <a:t>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4CA94-02F4-C040-B627-99778EF4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55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3217-BB9C-3949-A84B-5A7AB8BD7A53}" type="datetimeFigureOut">
              <a:rPr lang="en-US" smtClean="0"/>
              <a:t>1/4/17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4CA94-02F4-C040-B627-99778EF4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94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3217-BB9C-3949-A84B-5A7AB8BD7A53}" type="datetimeFigureOut">
              <a:rPr lang="en-US" smtClean="0"/>
              <a:t>1/4/17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4CA94-02F4-C040-B627-99778EF4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9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3217-BB9C-3949-A84B-5A7AB8BD7A53}" type="datetimeFigureOut">
              <a:rPr lang="en-US" smtClean="0"/>
              <a:t>1/4/17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4CA94-02F4-C040-B627-99778EF4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1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3217-BB9C-3949-A84B-5A7AB8BD7A53}" type="datetimeFigureOut">
              <a:rPr lang="en-US" smtClean="0"/>
              <a:t>1/4/17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4CA94-02F4-C040-B627-99778EF4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7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3217-BB9C-3949-A84B-5A7AB8BD7A53}" type="datetimeFigureOut">
              <a:rPr lang="en-US" smtClean="0"/>
              <a:t>1/4/17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4CA94-02F4-C040-B627-99778EF4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0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3217-BB9C-3949-A84B-5A7AB8BD7A53}" type="datetimeFigureOut">
              <a:rPr lang="en-US" smtClean="0"/>
              <a:t>1/4/17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4CA94-02F4-C040-B627-99778EF4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98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53217-BB9C-3949-A84B-5A7AB8BD7A53}" type="datetimeFigureOut">
              <a:rPr lang="en-US" smtClean="0"/>
              <a:t>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4CA94-02F4-C040-B627-99778EF4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54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049" y="0"/>
            <a:ext cx="8633901" cy="6858000"/>
          </a:xfrm>
          <a:prstGeom prst="rect">
            <a:avLst/>
          </a:prstGeom>
        </p:spPr>
      </p:pic>
      <p:sp>
        <p:nvSpPr>
          <p:cNvPr id="6" name="Oval 5"/>
          <p:cNvSpPr>
            <a:spLocks noChangeAspect="1"/>
          </p:cNvSpPr>
          <p:nvPr/>
        </p:nvSpPr>
        <p:spPr>
          <a:xfrm>
            <a:off x="9635023" y="2330643"/>
            <a:ext cx="252537" cy="252537"/>
          </a:xfrm>
          <a:prstGeom prst="ellipse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9661693" y="3580323"/>
            <a:ext cx="252537" cy="252537"/>
          </a:xfrm>
          <a:prstGeom prst="ellipse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9673123" y="4574733"/>
            <a:ext cx="252537" cy="252537"/>
          </a:xfrm>
          <a:prstGeom prst="ellipse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9627403" y="6037773"/>
            <a:ext cx="252537" cy="252537"/>
          </a:xfrm>
          <a:prstGeom prst="ellipse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0" name="Rechteck 8"/>
          <p:cNvSpPr/>
          <p:nvPr/>
        </p:nvSpPr>
        <p:spPr>
          <a:xfrm>
            <a:off x="5394960" y="2377440"/>
            <a:ext cx="4686300" cy="107442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" name="Rechteck 8"/>
          <p:cNvSpPr/>
          <p:nvPr/>
        </p:nvSpPr>
        <p:spPr>
          <a:xfrm>
            <a:off x="5398770" y="3467100"/>
            <a:ext cx="4686300" cy="107442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2" name="Rechteck 8"/>
          <p:cNvSpPr/>
          <p:nvPr/>
        </p:nvSpPr>
        <p:spPr>
          <a:xfrm>
            <a:off x="5387340" y="4530090"/>
            <a:ext cx="4716780" cy="140208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3" name="Rechteck 8"/>
          <p:cNvSpPr/>
          <p:nvPr/>
        </p:nvSpPr>
        <p:spPr>
          <a:xfrm>
            <a:off x="5387340" y="5947410"/>
            <a:ext cx="4716780" cy="91059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327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9190"/>
            <a:ext cx="12192000" cy="5882480"/>
          </a:xfrm>
          <a:prstGeom prst="rect">
            <a:avLst/>
          </a:prstGeom>
        </p:spPr>
      </p:pic>
      <p:sp>
        <p:nvSpPr>
          <p:cNvPr id="3" name="Oval 2"/>
          <p:cNvSpPr>
            <a:spLocks noChangeAspect="1"/>
          </p:cNvSpPr>
          <p:nvPr/>
        </p:nvSpPr>
        <p:spPr>
          <a:xfrm>
            <a:off x="11498113" y="1119063"/>
            <a:ext cx="309687" cy="309687"/>
          </a:xfrm>
          <a:prstGeom prst="ellipse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4" name="Rechteck 8"/>
          <p:cNvSpPr/>
          <p:nvPr/>
        </p:nvSpPr>
        <p:spPr>
          <a:xfrm>
            <a:off x="1017270" y="1200150"/>
            <a:ext cx="11174730" cy="545211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7" name="Rechteck 8"/>
          <p:cNvSpPr/>
          <p:nvPr/>
        </p:nvSpPr>
        <p:spPr>
          <a:xfrm>
            <a:off x="1805940" y="2937510"/>
            <a:ext cx="6389370" cy="25146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8" name="Rechteck 8"/>
          <p:cNvSpPr/>
          <p:nvPr/>
        </p:nvSpPr>
        <p:spPr>
          <a:xfrm>
            <a:off x="1809750" y="3215640"/>
            <a:ext cx="6389370" cy="25146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1809750" y="3467100"/>
            <a:ext cx="6389370" cy="25146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8042443" y="2905953"/>
            <a:ext cx="248727" cy="248727"/>
          </a:xfrm>
          <a:prstGeom prst="ellipse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smtClean="0"/>
              <a:t>2</a:t>
            </a:r>
            <a:endParaRPr lang="en-US" sz="1200" dirty="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8042443" y="3158585"/>
            <a:ext cx="248727" cy="248727"/>
          </a:xfrm>
          <a:prstGeom prst="ellipse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smtClean="0"/>
              <a:t>2</a:t>
            </a:r>
            <a:endParaRPr lang="en-US" sz="1200" dirty="0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8042443" y="3411217"/>
            <a:ext cx="248727" cy="248727"/>
          </a:xfrm>
          <a:prstGeom prst="ellipse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smtClean="0"/>
              <a:t>2</a:t>
            </a:r>
            <a:endParaRPr lang="en-US" sz="1200" dirty="0"/>
          </a:p>
        </p:txBody>
      </p:sp>
      <p:sp>
        <p:nvSpPr>
          <p:cNvPr id="13" name="Rechteck 8"/>
          <p:cNvSpPr/>
          <p:nvPr/>
        </p:nvSpPr>
        <p:spPr>
          <a:xfrm>
            <a:off x="1805940" y="3707130"/>
            <a:ext cx="6358890" cy="24765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4" name="Rechteck 8"/>
          <p:cNvSpPr/>
          <p:nvPr/>
        </p:nvSpPr>
        <p:spPr>
          <a:xfrm>
            <a:off x="1802130" y="3954780"/>
            <a:ext cx="6389370" cy="22860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5" name="Rechteck 8"/>
          <p:cNvSpPr/>
          <p:nvPr/>
        </p:nvSpPr>
        <p:spPr>
          <a:xfrm>
            <a:off x="1802130" y="4183380"/>
            <a:ext cx="6389370" cy="26289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8042443" y="3663849"/>
            <a:ext cx="248727" cy="248727"/>
          </a:xfrm>
          <a:prstGeom prst="ellipse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smtClean="0"/>
              <a:t>2</a:t>
            </a:r>
            <a:endParaRPr lang="en-US" sz="1200" dirty="0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8042443" y="3916481"/>
            <a:ext cx="248727" cy="248727"/>
          </a:xfrm>
          <a:prstGeom prst="ellipse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smtClean="0"/>
              <a:t>2</a:t>
            </a:r>
            <a:endParaRPr lang="en-US" sz="1200" dirty="0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8042443" y="4169113"/>
            <a:ext cx="248727" cy="248727"/>
          </a:xfrm>
          <a:prstGeom prst="ellipse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smtClean="0"/>
              <a:t>2</a:t>
            </a:r>
            <a:endParaRPr lang="en-US" sz="1200" dirty="0"/>
          </a:p>
        </p:txBody>
      </p:sp>
      <p:sp>
        <p:nvSpPr>
          <p:cNvPr id="19" name="Rechteck 8"/>
          <p:cNvSpPr/>
          <p:nvPr/>
        </p:nvSpPr>
        <p:spPr>
          <a:xfrm>
            <a:off x="1809750" y="4434840"/>
            <a:ext cx="6389370" cy="23241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0" name="Rechteck 8"/>
          <p:cNvSpPr/>
          <p:nvPr/>
        </p:nvSpPr>
        <p:spPr>
          <a:xfrm>
            <a:off x="1813560" y="4663440"/>
            <a:ext cx="6389370" cy="28194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1" name="Rechteck 8"/>
          <p:cNvSpPr/>
          <p:nvPr/>
        </p:nvSpPr>
        <p:spPr>
          <a:xfrm>
            <a:off x="1813560" y="4945380"/>
            <a:ext cx="6389370" cy="25146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8042443" y="4421745"/>
            <a:ext cx="248727" cy="248727"/>
          </a:xfrm>
          <a:prstGeom prst="ellipse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smtClean="0"/>
              <a:t>2</a:t>
            </a:r>
            <a:endParaRPr lang="en-US" sz="1200" dirty="0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8042443" y="4674377"/>
            <a:ext cx="248727" cy="248727"/>
          </a:xfrm>
          <a:prstGeom prst="ellipse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smtClean="0"/>
              <a:t>2</a:t>
            </a:r>
            <a:endParaRPr lang="en-US" sz="1200" dirty="0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8042443" y="4927009"/>
            <a:ext cx="248727" cy="248727"/>
          </a:xfrm>
          <a:prstGeom prst="ellipse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smtClean="0"/>
              <a:t>2</a:t>
            </a:r>
            <a:endParaRPr lang="en-US" sz="1200" dirty="0"/>
          </a:p>
        </p:txBody>
      </p:sp>
      <p:sp>
        <p:nvSpPr>
          <p:cNvPr id="25" name="Rechteck 8"/>
          <p:cNvSpPr/>
          <p:nvPr/>
        </p:nvSpPr>
        <p:spPr>
          <a:xfrm>
            <a:off x="1817370" y="5185410"/>
            <a:ext cx="6351270" cy="25527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6" name="Rechteck 8"/>
          <p:cNvSpPr/>
          <p:nvPr/>
        </p:nvSpPr>
        <p:spPr>
          <a:xfrm>
            <a:off x="1805940" y="5452110"/>
            <a:ext cx="6389370" cy="20955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7" name="Rechteck 8"/>
          <p:cNvSpPr/>
          <p:nvPr/>
        </p:nvSpPr>
        <p:spPr>
          <a:xfrm>
            <a:off x="1805940" y="5661660"/>
            <a:ext cx="6389370" cy="26289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8042443" y="5179641"/>
            <a:ext cx="248727" cy="248727"/>
          </a:xfrm>
          <a:prstGeom prst="ellipse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smtClean="0"/>
              <a:t>2</a:t>
            </a:r>
            <a:endParaRPr lang="en-US" sz="1200" dirty="0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8042443" y="5432273"/>
            <a:ext cx="248727" cy="248727"/>
          </a:xfrm>
          <a:prstGeom prst="ellipse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smtClean="0"/>
              <a:t>2</a:t>
            </a:r>
            <a:endParaRPr lang="en-US" sz="1200" dirty="0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8042443" y="5684905"/>
            <a:ext cx="248727" cy="248727"/>
          </a:xfrm>
          <a:prstGeom prst="ellipse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smtClean="0"/>
              <a:t>2</a:t>
            </a:r>
            <a:endParaRPr lang="en-US" sz="1200" dirty="0"/>
          </a:p>
        </p:txBody>
      </p:sp>
      <p:sp>
        <p:nvSpPr>
          <p:cNvPr id="43" name="Rechteck 8"/>
          <p:cNvSpPr/>
          <p:nvPr/>
        </p:nvSpPr>
        <p:spPr>
          <a:xfrm>
            <a:off x="1809750" y="5924550"/>
            <a:ext cx="6389370" cy="20955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44" name="Rechteck 8"/>
          <p:cNvSpPr/>
          <p:nvPr/>
        </p:nvSpPr>
        <p:spPr>
          <a:xfrm>
            <a:off x="1809750" y="6134100"/>
            <a:ext cx="6389370" cy="26289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45" name="Oval 44"/>
          <p:cNvSpPr>
            <a:spLocks noChangeAspect="1"/>
          </p:cNvSpPr>
          <p:nvPr/>
        </p:nvSpPr>
        <p:spPr>
          <a:xfrm>
            <a:off x="8042443" y="5937537"/>
            <a:ext cx="248727" cy="248727"/>
          </a:xfrm>
          <a:prstGeom prst="ellipse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smtClean="0"/>
              <a:t>2</a:t>
            </a:r>
            <a:endParaRPr lang="en-US" sz="1200" dirty="0"/>
          </a:p>
        </p:txBody>
      </p:sp>
      <p:sp>
        <p:nvSpPr>
          <p:cNvPr id="46" name="Oval 45"/>
          <p:cNvSpPr>
            <a:spLocks noChangeAspect="1"/>
          </p:cNvSpPr>
          <p:nvPr/>
        </p:nvSpPr>
        <p:spPr>
          <a:xfrm>
            <a:off x="8042443" y="6190173"/>
            <a:ext cx="248727" cy="248727"/>
          </a:xfrm>
          <a:prstGeom prst="ellipse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smtClean="0"/>
              <a:t>2</a:t>
            </a:r>
            <a:endParaRPr lang="en-US" sz="1200" dirty="0"/>
          </a:p>
        </p:txBody>
      </p:sp>
      <p:sp>
        <p:nvSpPr>
          <p:cNvPr id="47" name="Rectangle 46"/>
          <p:cNvSpPr/>
          <p:nvPr/>
        </p:nvSpPr>
        <p:spPr>
          <a:xfrm>
            <a:off x="8995410" y="6240780"/>
            <a:ext cx="548640" cy="1714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0572750" y="6229350"/>
            <a:ext cx="571500" cy="1714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85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70" y="0"/>
            <a:ext cx="11923059" cy="6858000"/>
          </a:xfrm>
          <a:prstGeom prst="rect">
            <a:avLst/>
          </a:prstGeom>
        </p:spPr>
      </p:pic>
      <p:sp>
        <p:nvSpPr>
          <p:cNvPr id="3" name="Rechteck 8"/>
          <p:cNvSpPr/>
          <p:nvPr/>
        </p:nvSpPr>
        <p:spPr>
          <a:xfrm>
            <a:off x="1348740" y="697230"/>
            <a:ext cx="10367010" cy="606933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11372851" y="665673"/>
            <a:ext cx="427330" cy="427330"/>
          </a:xfrm>
          <a:prstGeom prst="ellipse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smtClean="0"/>
              <a:t>2</a:t>
            </a:r>
            <a:endParaRPr lang="en-US" sz="1200" dirty="0"/>
          </a:p>
        </p:txBody>
      </p:sp>
      <p:sp>
        <p:nvSpPr>
          <p:cNvPr id="5" name="Rechteck 8"/>
          <p:cNvSpPr/>
          <p:nvPr/>
        </p:nvSpPr>
        <p:spPr>
          <a:xfrm>
            <a:off x="3815352" y="2877204"/>
            <a:ext cx="7774668" cy="17519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11219296" y="2742902"/>
            <a:ext cx="360044" cy="360044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dirty="0" smtClean="0"/>
              <a:t>3a</a:t>
            </a:r>
            <a:endParaRPr lang="en-US" sz="1200" dirty="0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8440758" y="3543836"/>
            <a:ext cx="416463" cy="398258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3b</a:t>
            </a:r>
            <a:endParaRPr lang="en-US" sz="1200" dirty="0"/>
          </a:p>
        </p:txBody>
      </p:sp>
      <p:sp>
        <p:nvSpPr>
          <p:cNvPr id="12" name="Rechteck 8"/>
          <p:cNvSpPr/>
          <p:nvPr/>
        </p:nvSpPr>
        <p:spPr>
          <a:xfrm>
            <a:off x="3819162" y="4629804"/>
            <a:ext cx="7774668" cy="18967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11223106" y="4495502"/>
            <a:ext cx="360044" cy="360044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dirty="0" smtClean="0"/>
              <a:t>3a</a:t>
            </a:r>
            <a:endParaRPr lang="en-US" sz="1200" dirty="0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7187268" y="5250716"/>
            <a:ext cx="416463" cy="398258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sz="1200" dirty="0" smtClean="0"/>
              <a:t>3b</a:t>
            </a:r>
            <a:endParaRPr lang="en-US" sz="1200" dirty="0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5585694" y="5605676"/>
            <a:ext cx="345893" cy="326494"/>
          </a:xfrm>
          <a:prstGeom prst="ellipse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dirty="0" smtClean="0"/>
              <a:t>4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2583180" y="4263390"/>
            <a:ext cx="104013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354580" y="5943600"/>
            <a:ext cx="1303020" cy="2743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469130" y="5017770"/>
            <a:ext cx="1223010" cy="1714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994910" y="3554730"/>
            <a:ext cx="1223010" cy="2171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49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457" y="0"/>
            <a:ext cx="9993086" cy="6858000"/>
          </a:xfrm>
          <a:prstGeom prst="rect">
            <a:avLst/>
          </a:prstGeom>
        </p:spPr>
      </p:pic>
      <p:sp>
        <p:nvSpPr>
          <p:cNvPr id="3" name="Oval 2"/>
          <p:cNvSpPr>
            <a:spLocks noChangeAspect="1"/>
          </p:cNvSpPr>
          <p:nvPr/>
        </p:nvSpPr>
        <p:spPr>
          <a:xfrm>
            <a:off x="11106384" y="805076"/>
            <a:ext cx="381140" cy="359764"/>
          </a:xfrm>
          <a:prstGeom prst="ellipse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/>
          <a:lstStyle/>
          <a:p>
            <a:pPr algn="ctr"/>
            <a:r>
              <a:rPr lang="en-US" altLang="zh-CN" sz="1200" smtClean="0"/>
              <a:t>4</a:t>
            </a:r>
            <a:endParaRPr lang="en-US" sz="1200" dirty="0"/>
          </a:p>
        </p:txBody>
      </p:sp>
      <p:sp>
        <p:nvSpPr>
          <p:cNvPr id="4" name="Rechteck 8"/>
          <p:cNvSpPr/>
          <p:nvPr/>
        </p:nvSpPr>
        <p:spPr>
          <a:xfrm>
            <a:off x="1668780" y="788670"/>
            <a:ext cx="9749790" cy="598932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" name="Oval 4"/>
          <p:cNvSpPr/>
          <p:nvPr/>
        </p:nvSpPr>
        <p:spPr>
          <a:xfrm>
            <a:off x="2720340" y="2240280"/>
            <a:ext cx="960120" cy="9258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angle 5"/>
          <p:cNvSpPr/>
          <p:nvPr/>
        </p:nvSpPr>
        <p:spPr>
          <a:xfrm>
            <a:off x="2434590" y="2457450"/>
            <a:ext cx="1988820" cy="257175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03520" y="1931670"/>
            <a:ext cx="1440180" cy="1943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49930" y="963930"/>
            <a:ext cx="1440180" cy="1943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47510" y="2301240"/>
            <a:ext cx="1440180" cy="1943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216140" y="6507480"/>
            <a:ext cx="3059430" cy="1676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76110" y="4152900"/>
            <a:ext cx="1440180" cy="1943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21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26</Words>
  <Application>Microsoft Macintosh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DengXian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Bogart</dc:creator>
  <cp:lastModifiedBy>Christopher Bogart</cp:lastModifiedBy>
  <cp:revision>4</cp:revision>
  <dcterms:created xsi:type="dcterms:W3CDTF">2017-01-04T18:10:59Z</dcterms:created>
  <dcterms:modified xsi:type="dcterms:W3CDTF">2017-01-04T21:08:44Z</dcterms:modified>
</cp:coreProperties>
</file>