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4"/>
    <p:restoredTop sz="94705"/>
  </p:normalViewPr>
  <p:slideViewPr>
    <p:cSldViewPr snapToGrid="0" snapToObjects="1">
      <p:cViewPr varScale="1">
        <p:scale>
          <a:sx n="80" d="100"/>
          <a:sy n="80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8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5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C7AB-4B31-6746-A824-2AF55F935EF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E752-0657-8C43-94CC-2F0E0B135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641350"/>
            <a:ext cx="11379200" cy="5575300"/>
          </a:xfrm>
          <a:prstGeom prst="rect">
            <a:avLst/>
          </a:prstGeom>
        </p:spPr>
      </p:pic>
      <p:sp>
        <p:nvSpPr>
          <p:cNvPr id="3" name="Rechteck 8"/>
          <p:cNvSpPr/>
          <p:nvPr/>
        </p:nvSpPr>
        <p:spPr>
          <a:xfrm>
            <a:off x="4393870" y="2743200"/>
            <a:ext cx="7268691" cy="35359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1437994" y="2612237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Rechteck 8"/>
          <p:cNvSpPr/>
          <p:nvPr/>
        </p:nvSpPr>
        <p:spPr>
          <a:xfrm>
            <a:off x="4712524" y="3764478"/>
            <a:ext cx="6877793" cy="498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8"/>
          <p:cNvSpPr/>
          <p:nvPr/>
        </p:nvSpPr>
        <p:spPr>
          <a:xfrm>
            <a:off x="4710544" y="4261262"/>
            <a:ext cx="6877793" cy="498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8"/>
          <p:cNvSpPr/>
          <p:nvPr/>
        </p:nvSpPr>
        <p:spPr>
          <a:xfrm>
            <a:off x="4710545" y="4760026"/>
            <a:ext cx="6877793" cy="4769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8"/>
          <p:cNvSpPr/>
          <p:nvPr/>
        </p:nvSpPr>
        <p:spPr>
          <a:xfrm>
            <a:off x="4710545" y="5235039"/>
            <a:ext cx="6877793" cy="498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710545" y="5733803"/>
            <a:ext cx="6877793" cy="45324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1269760" y="5828471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1232155" y="5197100"/>
            <a:ext cx="393788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1246009" y="4688439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1246010" y="4165925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1246009" y="3679037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516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80" y="0"/>
            <a:ext cx="11091639" cy="6858000"/>
          </a:xfrm>
          <a:prstGeom prst="rect">
            <a:avLst/>
          </a:prstGeom>
        </p:spPr>
      </p:pic>
      <p:sp>
        <p:nvSpPr>
          <p:cNvPr id="3" name="Rechteck 8"/>
          <p:cNvSpPr/>
          <p:nvPr/>
        </p:nvSpPr>
        <p:spPr>
          <a:xfrm>
            <a:off x="591787" y="771895"/>
            <a:ext cx="6652161" cy="6086105"/>
          </a:xfrm>
          <a:prstGeom prst="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6935266" y="698330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914482" y="2073888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8" name="Rechteck 8"/>
          <p:cNvSpPr/>
          <p:nvPr/>
        </p:nvSpPr>
        <p:spPr>
          <a:xfrm>
            <a:off x="7279574" y="2334798"/>
            <a:ext cx="3996105" cy="442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0318404" y="2154776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en-US" sz="12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9710784" y="4337857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840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88" y="0"/>
            <a:ext cx="9564824" cy="6858000"/>
          </a:xfrm>
          <a:prstGeom prst="rect">
            <a:avLst/>
          </a:prstGeom>
        </p:spPr>
      </p:pic>
      <p:sp>
        <p:nvSpPr>
          <p:cNvPr id="3" name="Rechteck 8"/>
          <p:cNvSpPr/>
          <p:nvPr/>
        </p:nvSpPr>
        <p:spPr>
          <a:xfrm>
            <a:off x="1389413" y="771895"/>
            <a:ext cx="5462649" cy="6086105"/>
          </a:xfrm>
          <a:prstGeom prst="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6567131" y="698330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914482" y="2073888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6" name="Rechteck 8"/>
          <p:cNvSpPr/>
          <p:nvPr/>
        </p:nvSpPr>
        <p:spPr>
          <a:xfrm>
            <a:off x="7077694" y="1622278"/>
            <a:ext cx="3384467" cy="3246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0152149" y="1988522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en-US" sz="12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603906" y="3934096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en-US" sz="12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37547" y="4432861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smtClean="0"/>
              <a:t>6a</a:t>
            </a:r>
            <a:endParaRPr lang="en-US" sz="1200" dirty="0"/>
          </a:p>
        </p:txBody>
      </p:sp>
      <p:sp>
        <p:nvSpPr>
          <p:cNvPr id="11" name="Rechteck 8"/>
          <p:cNvSpPr/>
          <p:nvPr/>
        </p:nvSpPr>
        <p:spPr>
          <a:xfrm>
            <a:off x="7158843" y="5201392"/>
            <a:ext cx="3327070" cy="1656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0185795" y="5109753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8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7" idx="2"/>
            <a:endCxn id="10" idx="7"/>
          </p:cNvCxnSpPr>
          <p:nvPr/>
        </p:nvCxnSpPr>
        <p:spPr>
          <a:xfrm flipH="1">
            <a:off x="5944864" y="2168544"/>
            <a:ext cx="4207285" cy="2317044"/>
          </a:xfrm>
          <a:prstGeom prst="line">
            <a:avLst/>
          </a:prstGeom>
          <a:ln w="444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0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24" y="0"/>
            <a:ext cx="9332752" cy="6858000"/>
          </a:xfrm>
          <a:prstGeom prst="rect">
            <a:avLst/>
          </a:prstGeom>
        </p:spPr>
      </p:pic>
      <p:sp>
        <p:nvSpPr>
          <p:cNvPr id="3" name="Rechteck 8"/>
          <p:cNvSpPr/>
          <p:nvPr/>
        </p:nvSpPr>
        <p:spPr>
          <a:xfrm>
            <a:off x="4844716" y="2614864"/>
            <a:ext cx="5791200" cy="15079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0389867" y="2500990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9</a:t>
            </a:r>
            <a:endParaRPr lang="en-US" sz="1200" dirty="0"/>
          </a:p>
        </p:txBody>
      </p:sp>
      <p:sp>
        <p:nvSpPr>
          <p:cNvPr id="5" name="Rechteck 8"/>
          <p:cNvSpPr/>
          <p:nvPr/>
        </p:nvSpPr>
        <p:spPr>
          <a:xfrm>
            <a:off x="4820653" y="4195011"/>
            <a:ext cx="5791200" cy="141972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8"/>
          <p:cNvSpPr/>
          <p:nvPr/>
        </p:nvSpPr>
        <p:spPr>
          <a:xfrm>
            <a:off x="5117432" y="5614736"/>
            <a:ext cx="5494420" cy="12432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0365803" y="4177390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9</a:t>
            </a:r>
            <a:endParaRPr lang="en-US" sz="12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333720" y="5653264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426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6200"/>
            <a:ext cx="114173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800100"/>
            <a:ext cx="11366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5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19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Bogart</dc:creator>
  <cp:lastModifiedBy>Christopher Bogart</cp:lastModifiedBy>
  <cp:revision>2</cp:revision>
  <dcterms:created xsi:type="dcterms:W3CDTF">2016-12-13T17:15:16Z</dcterms:created>
  <dcterms:modified xsi:type="dcterms:W3CDTF">2017-01-04T22:34:02Z</dcterms:modified>
</cp:coreProperties>
</file>