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1"/>
    <p:restoredTop sz="80609"/>
  </p:normalViewPr>
  <p:slideViewPr>
    <p:cSldViewPr snapToGrid="0" snapToObjects="1">
      <p:cViewPr varScale="1">
        <p:scale>
          <a:sx n="85" d="100"/>
          <a:sy n="8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91E8-4029-5947-9DA3-7D508F5272A7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887C-5A37-404E-948F-7CBA653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0" y="329783"/>
            <a:ext cx="9561688" cy="5771197"/>
          </a:xfrm>
          <a:prstGeom prst="rect">
            <a:avLst/>
          </a:prstGeom>
        </p:spPr>
      </p:pic>
      <p:sp>
        <p:nvSpPr>
          <p:cNvPr id="4" name="Rechteck 8"/>
          <p:cNvSpPr/>
          <p:nvPr/>
        </p:nvSpPr>
        <p:spPr>
          <a:xfrm>
            <a:off x="3779188" y="1379095"/>
            <a:ext cx="7028350" cy="47218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40363" y="1199073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Rechteck 8"/>
          <p:cNvSpPr/>
          <p:nvPr/>
        </p:nvSpPr>
        <p:spPr>
          <a:xfrm>
            <a:off x="1245850" y="4107306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1245850" y="3747542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1245849" y="3387778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45849" y="3028014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8"/>
          <p:cNvSpPr/>
          <p:nvPr/>
        </p:nvSpPr>
        <p:spPr>
          <a:xfrm>
            <a:off x="1245849" y="2668250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8"/>
          <p:cNvSpPr/>
          <p:nvPr/>
        </p:nvSpPr>
        <p:spPr>
          <a:xfrm>
            <a:off x="1245849" y="2308486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8"/>
          <p:cNvSpPr/>
          <p:nvPr/>
        </p:nvSpPr>
        <p:spPr>
          <a:xfrm>
            <a:off x="1245848" y="1948724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8"/>
          <p:cNvSpPr/>
          <p:nvPr/>
        </p:nvSpPr>
        <p:spPr>
          <a:xfrm>
            <a:off x="1245847" y="1588958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349874" y="162602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349874" y="2000798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349874" y="2360597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349874" y="2705355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349874" y="306515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349874" y="3439818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49874" y="3773182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349874" y="415934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hteck 8"/>
          <p:cNvSpPr/>
          <p:nvPr/>
        </p:nvSpPr>
        <p:spPr>
          <a:xfrm>
            <a:off x="3907028" y="1948722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407176" y="207646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24" name="Rechteck 8"/>
          <p:cNvSpPr/>
          <p:nvPr/>
        </p:nvSpPr>
        <p:spPr>
          <a:xfrm>
            <a:off x="3907027" y="2623315"/>
            <a:ext cx="6720998" cy="7084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Rechteck 8"/>
          <p:cNvSpPr/>
          <p:nvPr/>
        </p:nvSpPr>
        <p:spPr>
          <a:xfrm>
            <a:off x="3907027" y="3331813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" name="Rechteck 8"/>
          <p:cNvSpPr/>
          <p:nvPr/>
        </p:nvSpPr>
        <p:spPr>
          <a:xfrm>
            <a:off x="3907027" y="4007900"/>
            <a:ext cx="6720998" cy="6999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Rechteck 8"/>
          <p:cNvSpPr/>
          <p:nvPr/>
        </p:nvSpPr>
        <p:spPr>
          <a:xfrm>
            <a:off x="3907027" y="4703910"/>
            <a:ext cx="6720998" cy="6625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3907027" y="5362519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407176" y="275734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0395820" y="346584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407499" y="4177863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0395820" y="483251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407176" y="549669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2" y="339744"/>
            <a:ext cx="6600999" cy="5701292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352062" y="339744"/>
            <a:ext cx="6600999" cy="202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489471" y="3085442"/>
            <a:ext cx="6316063" cy="135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489471" y="4437089"/>
            <a:ext cx="6316063" cy="160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5786" y="15972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3a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95786" y="2899807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995786" y="4257206"/>
            <a:ext cx="360044" cy="359905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14628" y="115496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114627" y="3520964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14626" y="5039933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6" y="708616"/>
            <a:ext cx="6839054" cy="5429855"/>
          </a:xfrm>
          <a:prstGeom prst="rect">
            <a:avLst/>
          </a:prstGeom>
        </p:spPr>
      </p:pic>
      <p:sp>
        <p:nvSpPr>
          <p:cNvPr id="5" name="Rechteck 8"/>
          <p:cNvSpPr/>
          <p:nvPr/>
        </p:nvSpPr>
        <p:spPr>
          <a:xfrm>
            <a:off x="1435517" y="708616"/>
            <a:ext cx="6839054" cy="185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85137" y="522981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8" name="Rechteck 8"/>
          <p:cNvSpPr/>
          <p:nvPr/>
        </p:nvSpPr>
        <p:spPr>
          <a:xfrm>
            <a:off x="1917700" y="2715258"/>
            <a:ext cx="6356870" cy="18867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17700" y="4601980"/>
            <a:ext cx="6356870" cy="15364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727130" y="3222885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27130" y="510960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68674" y="329681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568674" y="5109606"/>
            <a:ext cx="416463" cy="375772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68674" y="1570730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2" y="339744"/>
            <a:ext cx="6600999" cy="5701292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352062" y="339744"/>
            <a:ext cx="6600999" cy="202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489471" y="3085442"/>
            <a:ext cx="6316063" cy="135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489471" y="4437089"/>
            <a:ext cx="6316063" cy="160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995786" y="15972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3a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995786" y="2899807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995786" y="4257206"/>
            <a:ext cx="360044" cy="359905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114628" y="115496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114627" y="3520964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114626" y="5039933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9" idx="3"/>
            <a:endCxn id="15" idx="7"/>
          </p:cNvCxnSpPr>
          <p:nvPr/>
        </p:nvCxnSpPr>
        <p:spPr>
          <a:xfrm flipH="1">
            <a:off x="5470101" y="467039"/>
            <a:ext cx="578412" cy="746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3"/>
            <a:endCxn id="16" idx="7"/>
          </p:cNvCxnSpPr>
          <p:nvPr/>
        </p:nvCxnSpPr>
        <p:spPr>
          <a:xfrm flipH="1">
            <a:off x="5470100" y="3216706"/>
            <a:ext cx="578413" cy="362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3"/>
            <a:endCxn id="17" idx="7"/>
          </p:cNvCxnSpPr>
          <p:nvPr/>
        </p:nvCxnSpPr>
        <p:spPr>
          <a:xfrm flipH="1">
            <a:off x="5470099" y="4564404"/>
            <a:ext cx="578414" cy="533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8534" y="655498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6" y="708616"/>
            <a:ext cx="6839054" cy="5429855"/>
          </a:xfrm>
          <a:prstGeom prst="rect">
            <a:avLst/>
          </a:prstGeom>
        </p:spPr>
      </p:pic>
      <p:sp>
        <p:nvSpPr>
          <p:cNvPr id="5" name="Rechteck 8"/>
          <p:cNvSpPr/>
          <p:nvPr/>
        </p:nvSpPr>
        <p:spPr>
          <a:xfrm>
            <a:off x="1435517" y="708616"/>
            <a:ext cx="6839054" cy="185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85137" y="522981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8" name="Rechteck 8"/>
          <p:cNvSpPr/>
          <p:nvPr/>
        </p:nvSpPr>
        <p:spPr>
          <a:xfrm>
            <a:off x="1917700" y="2715258"/>
            <a:ext cx="6356870" cy="18867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17700" y="4601980"/>
            <a:ext cx="6356870" cy="15364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727130" y="3222885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27130" y="510960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68674" y="329681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568674" y="5109606"/>
            <a:ext cx="416463" cy="375772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68674" y="1570730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6" idx="4"/>
            <a:endCxn id="14" idx="0"/>
          </p:cNvCxnSpPr>
          <p:nvPr/>
        </p:nvCxnSpPr>
        <p:spPr>
          <a:xfrm flipH="1">
            <a:off x="6776906" y="894251"/>
            <a:ext cx="388253" cy="676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10" idx="6"/>
          </p:cNvCxnSpPr>
          <p:nvPr/>
        </p:nvCxnSpPr>
        <p:spPr>
          <a:xfrm flipH="1" flipV="1">
            <a:off x="2108270" y="3402767"/>
            <a:ext cx="4460404" cy="739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  <a:endCxn id="11" idx="6"/>
          </p:cNvCxnSpPr>
          <p:nvPr/>
        </p:nvCxnSpPr>
        <p:spPr>
          <a:xfrm flipH="1" flipV="1">
            <a:off x="2108270" y="5289488"/>
            <a:ext cx="4460404" cy="800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82802" y="1047824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0" y="329783"/>
            <a:ext cx="9561688" cy="5771197"/>
          </a:xfrm>
          <a:prstGeom prst="rect">
            <a:avLst/>
          </a:prstGeom>
        </p:spPr>
      </p:pic>
      <p:sp>
        <p:nvSpPr>
          <p:cNvPr id="4" name="Rechteck 8"/>
          <p:cNvSpPr/>
          <p:nvPr/>
        </p:nvSpPr>
        <p:spPr>
          <a:xfrm>
            <a:off x="3779188" y="1379095"/>
            <a:ext cx="7028350" cy="472188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40363" y="1199073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" name="Rechteck 8"/>
          <p:cNvSpPr/>
          <p:nvPr/>
        </p:nvSpPr>
        <p:spPr>
          <a:xfrm>
            <a:off x="1245850" y="4107306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1245850" y="3747542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1245849" y="3387778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45849" y="3028014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8"/>
          <p:cNvSpPr/>
          <p:nvPr/>
        </p:nvSpPr>
        <p:spPr>
          <a:xfrm>
            <a:off x="1245849" y="2668250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8"/>
          <p:cNvSpPr/>
          <p:nvPr/>
        </p:nvSpPr>
        <p:spPr>
          <a:xfrm>
            <a:off x="1245849" y="2308486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8"/>
          <p:cNvSpPr/>
          <p:nvPr/>
        </p:nvSpPr>
        <p:spPr>
          <a:xfrm>
            <a:off x="1245848" y="1948724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8"/>
          <p:cNvSpPr/>
          <p:nvPr/>
        </p:nvSpPr>
        <p:spPr>
          <a:xfrm>
            <a:off x="1245847" y="1588958"/>
            <a:ext cx="2231869" cy="3597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349874" y="162602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349874" y="2000798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349874" y="2360597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349874" y="2705355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349874" y="306515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349874" y="3439818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49874" y="3773182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349874" y="4159346"/>
            <a:ext cx="255684" cy="25568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Rechteck 8"/>
          <p:cNvSpPr/>
          <p:nvPr/>
        </p:nvSpPr>
        <p:spPr>
          <a:xfrm>
            <a:off x="3907028" y="1948722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407176" y="207646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24" name="Rechteck 8"/>
          <p:cNvSpPr/>
          <p:nvPr/>
        </p:nvSpPr>
        <p:spPr>
          <a:xfrm>
            <a:off x="3907027" y="2623315"/>
            <a:ext cx="6720998" cy="7084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5" name="Rechteck 8"/>
          <p:cNvSpPr/>
          <p:nvPr/>
        </p:nvSpPr>
        <p:spPr>
          <a:xfrm>
            <a:off x="3907027" y="3331813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" name="Rechteck 8"/>
          <p:cNvSpPr/>
          <p:nvPr/>
        </p:nvSpPr>
        <p:spPr>
          <a:xfrm>
            <a:off x="3907027" y="4007900"/>
            <a:ext cx="6720998" cy="6999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Rechteck 8"/>
          <p:cNvSpPr/>
          <p:nvPr/>
        </p:nvSpPr>
        <p:spPr>
          <a:xfrm>
            <a:off x="3907027" y="4703910"/>
            <a:ext cx="6720998" cy="6625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" name="Rechteck 8"/>
          <p:cNvSpPr/>
          <p:nvPr/>
        </p:nvSpPr>
        <p:spPr>
          <a:xfrm>
            <a:off x="3907027" y="5362519"/>
            <a:ext cx="6720998" cy="66755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407176" y="275734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0395820" y="3465840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407499" y="4177863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0395820" y="483251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407176" y="5496692"/>
            <a:ext cx="360044" cy="360044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/>
              <a:t>2</a:t>
            </a:r>
            <a:endParaRPr lang="en-US" sz="1200" dirty="0"/>
          </a:p>
        </p:txBody>
      </p:sp>
      <p:cxnSp>
        <p:nvCxnSpPr>
          <p:cNvPr id="34" name="Straight Connector 33"/>
          <p:cNvCxnSpPr>
            <a:stCxn id="5" idx="5"/>
            <a:endCxn id="23" idx="2"/>
          </p:cNvCxnSpPr>
          <p:nvPr/>
        </p:nvCxnSpPr>
        <p:spPr>
          <a:xfrm>
            <a:off x="6947680" y="1506390"/>
            <a:ext cx="3459496" cy="7500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5"/>
            <a:endCxn id="29" idx="2"/>
          </p:cNvCxnSpPr>
          <p:nvPr/>
        </p:nvCxnSpPr>
        <p:spPr>
          <a:xfrm>
            <a:off x="6947680" y="1506390"/>
            <a:ext cx="3459496" cy="143097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5"/>
            <a:endCxn id="30" idx="2"/>
          </p:cNvCxnSpPr>
          <p:nvPr/>
        </p:nvCxnSpPr>
        <p:spPr>
          <a:xfrm>
            <a:off x="6947680" y="1506390"/>
            <a:ext cx="3448140" cy="213947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5"/>
            <a:endCxn id="31" idx="2"/>
          </p:cNvCxnSpPr>
          <p:nvPr/>
        </p:nvCxnSpPr>
        <p:spPr>
          <a:xfrm>
            <a:off x="6947680" y="1506390"/>
            <a:ext cx="3459819" cy="285149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5"/>
            <a:endCxn id="32" idx="2"/>
          </p:cNvCxnSpPr>
          <p:nvPr/>
        </p:nvCxnSpPr>
        <p:spPr>
          <a:xfrm>
            <a:off x="6947680" y="1506390"/>
            <a:ext cx="3448140" cy="35061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3" idx="2"/>
          </p:cNvCxnSpPr>
          <p:nvPr/>
        </p:nvCxnSpPr>
        <p:spPr>
          <a:xfrm>
            <a:off x="7000407" y="1515871"/>
            <a:ext cx="3406769" cy="416084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43840" y="3402610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TALK_PAGE_HAS_DISCUSSION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2" y="339744"/>
            <a:ext cx="6600999" cy="5701292"/>
          </a:xfrm>
          <a:prstGeom prst="rect">
            <a:avLst/>
          </a:prstGeom>
        </p:spPr>
      </p:pic>
      <p:sp>
        <p:nvSpPr>
          <p:cNvPr id="6" name="Rechteck 8"/>
          <p:cNvSpPr/>
          <p:nvPr/>
        </p:nvSpPr>
        <p:spPr>
          <a:xfrm>
            <a:off x="352062" y="339744"/>
            <a:ext cx="6600999" cy="2028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489471" y="3085442"/>
            <a:ext cx="6316063" cy="135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489471" y="4437089"/>
            <a:ext cx="6316063" cy="160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205648" y="15979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3a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381189" y="2905420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381189" y="4257136"/>
            <a:ext cx="360044" cy="359905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698163" y="115496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698162" y="3520964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698161" y="495495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9" idx="4"/>
          </p:cNvCxnSpPr>
          <p:nvPr/>
        </p:nvCxnSpPr>
        <p:spPr>
          <a:xfrm flipH="1">
            <a:off x="5586337" y="519836"/>
            <a:ext cx="799333" cy="2366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3" idx="7"/>
          </p:cNvCxnSpPr>
          <p:nvPr/>
        </p:nvCxnSpPr>
        <p:spPr>
          <a:xfrm flipH="1">
            <a:off x="5688506" y="519836"/>
            <a:ext cx="697164" cy="3790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9954" y="1870920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DESCENDANT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6" y="708616"/>
            <a:ext cx="6839054" cy="5429855"/>
          </a:xfrm>
          <a:prstGeom prst="rect">
            <a:avLst/>
          </a:prstGeom>
        </p:spPr>
      </p:pic>
      <p:sp>
        <p:nvSpPr>
          <p:cNvPr id="5" name="Rechteck 8"/>
          <p:cNvSpPr/>
          <p:nvPr/>
        </p:nvSpPr>
        <p:spPr>
          <a:xfrm>
            <a:off x="1435517" y="708616"/>
            <a:ext cx="6839054" cy="185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85137" y="522981"/>
            <a:ext cx="360044" cy="37127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3b</a:t>
            </a:r>
            <a:endParaRPr lang="en-US" sz="1200" dirty="0"/>
          </a:p>
        </p:txBody>
      </p:sp>
      <p:sp>
        <p:nvSpPr>
          <p:cNvPr id="8" name="Rechteck 8"/>
          <p:cNvSpPr/>
          <p:nvPr/>
        </p:nvSpPr>
        <p:spPr>
          <a:xfrm>
            <a:off x="1917700" y="2715258"/>
            <a:ext cx="6356870" cy="18867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917700" y="4601980"/>
            <a:ext cx="6356870" cy="15364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727130" y="3222885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27130" y="510960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3d</a:t>
            </a:r>
            <a:endParaRPr lang="en-US" sz="12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68674" y="329681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568674" y="5109606"/>
            <a:ext cx="416463" cy="375772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3e</a:t>
            </a:r>
            <a:endParaRPr lang="en-US" sz="12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68674" y="1570730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3c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6" idx="3"/>
            <a:endCxn id="10" idx="6"/>
          </p:cNvCxnSpPr>
          <p:nvPr/>
        </p:nvCxnSpPr>
        <p:spPr>
          <a:xfrm flipH="1">
            <a:off x="2108270" y="839880"/>
            <a:ext cx="4929594" cy="25628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11" idx="7"/>
          </p:cNvCxnSpPr>
          <p:nvPr/>
        </p:nvCxnSpPr>
        <p:spPr>
          <a:xfrm flipH="1">
            <a:off x="2052453" y="839880"/>
            <a:ext cx="4985411" cy="43224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41862" y="2128403"/>
            <a:ext cx="12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COMMENT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75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haitiangong.happy@gmail.com</dc:creator>
  <cp:lastModifiedBy>haitiangong.happy@gmail.com</cp:lastModifiedBy>
  <cp:revision>42</cp:revision>
  <dcterms:created xsi:type="dcterms:W3CDTF">2016-03-29T02:59:54Z</dcterms:created>
  <dcterms:modified xsi:type="dcterms:W3CDTF">2016-03-30T03:35:43Z</dcterms:modified>
</cp:coreProperties>
</file>