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AACFD6-8B4F-8248-B93F-29AB64BDE226}">
          <p14:sldIdLst>
            <p14:sldId id="256"/>
            <p14:sldId id="261"/>
            <p14:sldId id="258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8"/>
    <p:restoredTop sz="92708"/>
  </p:normalViewPr>
  <p:slideViewPr>
    <p:cSldViewPr snapToGrid="0" snapToObjects="1">
      <p:cViewPr>
        <p:scale>
          <a:sx n="100" d="100"/>
          <a:sy n="100" d="100"/>
        </p:scale>
        <p:origin x="-21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6E3-3E5E-B544-9876-E069F0BAA9A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049F-D603-3A42-9165-08B747606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1" y="115747"/>
            <a:ext cx="5489294" cy="3090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1" y="3206187"/>
            <a:ext cx="5489294" cy="3229337"/>
          </a:xfrm>
          <a:prstGeom prst="rect">
            <a:avLst/>
          </a:prstGeom>
        </p:spPr>
      </p:pic>
      <p:sp>
        <p:nvSpPr>
          <p:cNvPr id="6" name="Rechteck 8"/>
          <p:cNvSpPr/>
          <p:nvPr/>
        </p:nvSpPr>
        <p:spPr>
          <a:xfrm>
            <a:off x="2358341" y="115746"/>
            <a:ext cx="5489294" cy="631977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52499" y="6259733"/>
            <a:ext cx="355298" cy="324092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altLang="zh-CN" sz="1200" dirty="0"/>
              <a:t>b</a:t>
            </a:r>
            <a:endParaRPr lang="en-US" sz="1200" dirty="0"/>
          </a:p>
        </p:txBody>
      </p:sp>
      <p:sp>
        <p:nvSpPr>
          <p:cNvPr id="9" name="Rechteck 8"/>
          <p:cNvSpPr/>
          <p:nvPr/>
        </p:nvSpPr>
        <p:spPr>
          <a:xfrm>
            <a:off x="2417973" y="185193"/>
            <a:ext cx="5337065" cy="10995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373621" y="1095254"/>
            <a:ext cx="401598" cy="324092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2c</a:t>
            </a:r>
            <a:endParaRPr lang="en-US" sz="12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292793" y="588138"/>
            <a:ext cx="372491" cy="2937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2d</a:t>
            </a:r>
            <a:endParaRPr lang="en-US" sz="1200" dirty="0"/>
          </a:p>
        </p:txBody>
      </p:sp>
      <p:sp>
        <p:nvSpPr>
          <p:cNvPr id="13" name="Rechteck 8"/>
          <p:cNvSpPr/>
          <p:nvPr/>
        </p:nvSpPr>
        <p:spPr>
          <a:xfrm>
            <a:off x="2417973" y="1581392"/>
            <a:ext cx="5337065" cy="65252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380128" y="1446835"/>
            <a:ext cx="401598" cy="3240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2e</a:t>
            </a:r>
            <a:endParaRPr lang="en-US" sz="1200" dirty="0"/>
          </a:p>
        </p:txBody>
      </p:sp>
      <p:sp>
        <p:nvSpPr>
          <p:cNvPr id="15" name="Rechteck 8"/>
          <p:cNvSpPr/>
          <p:nvPr/>
        </p:nvSpPr>
        <p:spPr>
          <a:xfrm>
            <a:off x="2417973" y="2292512"/>
            <a:ext cx="5337065" cy="91367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373621" y="3016652"/>
            <a:ext cx="401598" cy="3240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2f</a:t>
            </a:r>
            <a:endParaRPr lang="en-US" sz="1200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753970" y="1707263"/>
            <a:ext cx="372491" cy="2937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2g</a:t>
            </a:r>
            <a:endParaRPr lang="en-US" sz="12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753969" y="2530517"/>
            <a:ext cx="372491" cy="2937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2g</a:t>
            </a:r>
            <a:endParaRPr lang="en-US" sz="1200" dirty="0"/>
          </a:p>
        </p:txBody>
      </p:sp>
      <p:sp>
        <p:nvSpPr>
          <p:cNvPr id="20" name="Rechteck 8"/>
          <p:cNvSpPr/>
          <p:nvPr/>
        </p:nvSpPr>
        <p:spPr>
          <a:xfrm>
            <a:off x="2417973" y="3375464"/>
            <a:ext cx="5337065" cy="316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380128" y="3240907"/>
            <a:ext cx="401598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2h</a:t>
            </a:r>
            <a:endParaRPr lang="en-US" sz="1200" dirty="0"/>
          </a:p>
        </p:txBody>
      </p:sp>
      <p:sp>
        <p:nvSpPr>
          <p:cNvPr id="22" name="Rechteck 8"/>
          <p:cNvSpPr/>
          <p:nvPr/>
        </p:nvSpPr>
        <p:spPr>
          <a:xfrm>
            <a:off x="2628247" y="3748023"/>
            <a:ext cx="5126791" cy="2166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373621" y="5748278"/>
            <a:ext cx="401598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2i</a:t>
            </a:r>
            <a:endParaRPr lang="en-US" sz="120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53969" y="5162308"/>
            <a:ext cx="372491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2j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8"/>
          <p:cNvSpPr/>
          <p:nvPr/>
        </p:nvSpPr>
        <p:spPr>
          <a:xfrm>
            <a:off x="2358340" y="115746"/>
            <a:ext cx="5591859" cy="631977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22" y="228600"/>
            <a:ext cx="5489294" cy="287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22" y="3098800"/>
            <a:ext cx="5489294" cy="3160933"/>
          </a:xfrm>
          <a:prstGeom prst="rect">
            <a:avLst/>
          </a:prstGeom>
        </p:spPr>
      </p:pic>
      <p:sp>
        <p:nvSpPr>
          <p:cNvPr id="26" name="Oval 25"/>
          <p:cNvSpPr>
            <a:spLocks noChangeAspect="1"/>
          </p:cNvSpPr>
          <p:nvPr/>
        </p:nvSpPr>
        <p:spPr>
          <a:xfrm>
            <a:off x="7052499" y="6259733"/>
            <a:ext cx="355298" cy="324092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dirty="0"/>
              <a:t>a</a:t>
            </a:r>
            <a:endParaRPr lang="en-US" sz="1200" dirty="0"/>
          </a:p>
        </p:txBody>
      </p:sp>
      <p:sp>
        <p:nvSpPr>
          <p:cNvPr id="27" name="Rechteck 8"/>
          <p:cNvSpPr/>
          <p:nvPr/>
        </p:nvSpPr>
        <p:spPr>
          <a:xfrm>
            <a:off x="2409622" y="228600"/>
            <a:ext cx="5489294" cy="26944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7029349" y="2738177"/>
            <a:ext cx="401598" cy="324092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2a</a:t>
            </a:r>
            <a:endParaRPr lang="en-US" sz="1200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968023" y="1159638"/>
            <a:ext cx="372491" cy="2937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2b</a:t>
            </a:r>
            <a:endParaRPr lang="en-US" sz="1200" dirty="0"/>
          </a:p>
        </p:txBody>
      </p:sp>
      <p:sp>
        <p:nvSpPr>
          <p:cNvPr id="30" name="Rechteck 8"/>
          <p:cNvSpPr/>
          <p:nvPr/>
        </p:nvSpPr>
        <p:spPr>
          <a:xfrm>
            <a:off x="2743200" y="4614276"/>
            <a:ext cx="5054600" cy="567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1" name="Rechteck 8"/>
          <p:cNvSpPr/>
          <p:nvPr/>
        </p:nvSpPr>
        <p:spPr>
          <a:xfrm>
            <a:off x="2743200" y="5181600"/>
            <a:ext cx="5054600" cy="567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029349" y="5554970"/>
            <a:ext cx="401598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2i</a:t>
            </a:r>
            <a:endParaRPr lang="en-US" sz="1200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029349" y="5001289"/>
            <a:ext cx="401598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2i</a:t>
            </a:r>
            <a:endParaRPr lang="en-US" sz="1200" dirty="0"/>
          </a:p>
        </p:txBody>
      </p:sp>
      <p:sp>
        <p:nvSpPr>
          <p:cNvPr id="35" name="Rechteck 8"/>
          <p:cNvSpPr/>
          <p:nvPr/>
        </p:nvSpPr>
        <p:spPr>
          <a:xfrm>
            <a:off x="2440722" y="3589666"/>
            <a:ext cx="5357077" cy="1024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029349" y="3435391"/>
            <a:ext cx="401598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1" y="115747"/>
            <a:ext cx="5489294" cy="3090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1" y="3206187"/>
            <a:ext cx="5489294" cy="3229337"/>
          </a:xfrm>
          <a:prstGeom prst="rect">
            <a:avLst/>
          </a:prstGeom>
        </p:spPr>
      </p:pic>
      <p:sp>
        <p:nvSpPr>
          <p:cNvPr id="6" name="Rechteck 8"/>
          <p:cNvSpPr/>
          <p:nvPr/>
        </p:nvSpPr>
        <p:spPr>
          <a:xfrm>
            <a:off x="2358341" y="115746"/>
            <a:ext cx="5489294" cy="631977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52499" y="6259733"/>
            <a:ext cx="355298" cy="324092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altLang="zh-CN" sz="1200" dirty="0"/>
              <a:t>b</a:t>
            </a:r>
            <a:endParaRPr lang="en-US" sz="1200" dirty="0"/>
          </a:p>
        </p:txBody>
      </p:sp>
      <p:sp>
        <p:nvSpPr>
          <p:cNvPr id="9" name="Rechteck 8"/>
          <p:cNvSpPr/>
          <p:nvPr/>
        </p:nvSpPr>
        <p:spPr>
          <a:xfrm>
            <a:off x="2417973" y="185193"/>
            <a:ext cx="5337065" cy="10995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219088" y="1118763"/>
            <a:ext cx="401598" cy="324092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smtClean="0"/>
              <a:t>2c</a:t>
            </a:r>
            <a:endParaRPr lang="en-US" sz="12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633036" y="588136"/>
            <a:ext cx="372491" cy="2937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smtClean="0"/>
              <a:t>2d</a:t>
            </a:r>
            <a:endParaRPr lang="en-US" sz="1200" dirty="0"/>
          </a:p>
        </p:txBody>
      </p:sp>
      <p:sp>
        <p:nvSpPr>
          <p:cNvPr id="13" name="Rechteck 8"/>
          <p:cNvSpPr/>
          <p:nvPr/>
        </p:nvSpPr>
        <p:spPr>
          <a:xfrm>
            <a:off x="2417973" y="1581392"/>
            <a:ext cx="5337065" cy="65252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028803" y="1444304"/>
            <a:ext cx="401598" cy="3240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2e</a:t>
            </a:r>
            <a:endParaRPr lang="en-US" sz="1200" dirty="0"/>
          </a:p>
        </p:txBody>
      </p:sp>
      <p:sp>
        <p:nvSpPr>
          <p:cNvPr id="15" name="Rechteck 8"/>
          <p:cNvSpPr/>
          <p:nvPr/>
        </p:nvSpPr>
        <p:spPr>
          <a:xfrm>
            <a:off x="2417973" y="2292512"/>
            <a:ext cx="5337065" cy="91367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373621" y="3016652"/>
            <a:ext cx="401598" cy="3240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2f</a:t>
            </a:r>
            <a:endParaRPr lang="en-US" sz="1200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778351" y="1707263"/>
            <a:ext cx="372491" cy="2937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2g</a:t>
            </a:r>
            <a:endParaRPr lang="en-US" sz="12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753969" y="2530517"/>
            <a:ext cx="372491" cy="2937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2g</a:t>
            </a:r>
            <a:endParaRPr lang="en-US" sz="1200" dirty="0"/>
          </a:p>
        </p:txBody>
      </p:sp>
      <p:sp>
        <p:nvSpPr>
          <p:cNvPr id="20" name="Rechteck 8"/>
          <p:cNvSpPr/>
          <p:nvPr/>
        </p:nvSpPr>
        <p:spPr>
          <a:xfrm>
            <a:off x="2417973" y="3375464"/>
            <a:ext cx="5337065" cy="316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380128" y="3240907"/>
            <a:ext cx="401598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2h</a:t>
            </a:r>
            <a:endParaRPr lang="en-US" sz="1200" dirty="0"/>
          </a:p>
        </p:txBody>
      </p:sp>
      <p:sp>
        <p:nvSpPr>
          <p:cNvPr id="22" name="Rechteck 8"/>
          <p:cNvSpPr/>
          <p:nvPr/>
        </p:nvSpPr>
        <p:spPr>
          <a:xfrm>
            <a:off x="2628247" y="3748023"/>
            <a:ext cx="5126791" cy="2166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373621" y="5748278"/>
            <a:ext cx="401598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2i</a:t>
            </a:r>
            <a:endParaRPr lang="en-US" sz="120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545414" y="5173881"/>
            <a:ext cx="372491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2j</a:t>
            </a:r>
            <a:endParaRPr lang="en-US" sz="12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487279" y="588136"/>
            <a:ext cx="372491" cy="2937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smtClean="0"/>
              <a:t>2d</a:t>
            </a:r>
            <a:endParaRPr lang="en-US" sz="1200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341522" y="588135"/>
            <a:ext cx="372491" cy="2937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2d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05527" y="632266"/>
            <a:ext cx="42712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005527" y="874593"/>
            <a:ext cx="42712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12899" y="632266"/>
            <a:ext cx="42712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12899" y="881840"/>
            <a:ext cx="42712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1"/>
          </p:cNvCxnSpPr>
          <p:nvPr/>
        </p:nvCxnSpPr>
        <p:spPr>
          <a:xfrm flipH="1" flipV="1">
            <a:off x="2819281" y="881840"/>
            <a:ext cx="458620" cy="2843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7"/>
          </p:cNvCxnSpPr>
          <p:nvPr/>
        </p:nvCxnSpPr>
        <p:spPr>
          <a:xfrm flipV="1">
            <a:off x="3561873" y="881840"/>
            <a:ext cx="965894" cy="2843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4452253" y="1707263"/>
            <a:ext cx="372491" cy="2937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2g</a:t>
            </a:r>
            <a:endParaRPr lang="en-US" sz="12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102988" y="1709429"/>
            <a:ext cx="372491" cy="2937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2g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150842" y="1768396"/>
            <a:ext cx="3014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24744" y="1768396"/>
            <a:ext cx="3014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126460" y="1907653"/>
            <a:ext cx="3014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801577" y="1907653"/>
            <a:ext cx="3014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4" idx="2"/>
            <a:endCxn id="18" idx="7"/>
          </p:cNvCxnSpPr>
          <p:nvPr/>
        </p:nvCxnSpPr>
        <p:spPr>
          <a:xfrm flipH="1">
            <a:off x="4096292" y="1606350"/>
            <a:ext cx="1932511" cy="14392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3"/>
            <a:endCxn id="37" idx="6"/>
          </p:cNvCxnSpPr>
          <p:nvPr/>
        </p:nvCxnSpPr>
        <p:spPr>
          <a:xfrm flipH="1">
            <a:off x="5475479" y="1720934"/>
            <a:ext cx="612137" cy="13534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spect="1"/>
          </p:cNvSpPr>
          <p:nvPr/>
        </p:nvSpPr>
        <p:spPr>
          <a:xfrm>
            <a:off x="4423928" y="2530517"/>
            <a:ext cx="372491" cy="2937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2g</a:t>
            </a:r>
            <a:endParaRPr lang="en-US" sz="1200" dirty="0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5086505" y="2532682"/>
            <a:ext cx="372491" cy="2937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2g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126460" y="2630469"/>
            <a:ext cx="3014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12579" y="2749348"/>
            <a:ext cx="3014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785094" y="2749348"/>
            <a:ext cx="3014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04705" y="2623839"/>
            <a:ext cx="3014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6" idx="2"/>
          </p:cNvCxnSpPr>
          <p:nvPr/>
        </p:nvCxnSpPr>
        <p:spPr>
          <a:xfrm flipH="1" flipV="1">
            <a:off x="3912899" y="2824222"/>
            <a:ext cx="2460722" cy="35447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2"/>
            <a:endCxn id="50" idx="4"/>
          </p:cNvCxnSpPr>
          <p:nvPr/>
        </p:nvCxnSpPr>
        <p:spPr>
          <a:xfrm flipH="1" flipV="1">
            <a:off x="5272751" y="2826387"/>
            <a:ext cx="1100870" cy="35231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634714" y="874593"/>
            <a:ext cx="297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Relations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  <p:cxnSp>
        <p:nvCxnSpPr>
          <p:cNvPr id="63" name="Straight Connector 62"/>
          <p:cNvCxnSpPr>
            <a:stCxn id="23" idx="1"/>
            <a:endCxn id="24" idx="6"/>
          </p:cNvCxnSpPr>
          <p:nvPr/>
        </p:nvCxnSpPr>
        <p:spPr>
          <a:xfrm flipH="1" flipV="1">
            <a:off x="4917905" y="5335927"/>
            <a:ext cx="1514529" cy="459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spect="1"/>
          </p:cNvSpPr>
          <p:nvPr/>
        </p:nvSpPr>
        <p:spPr>
          <a:xfrm>
            <a:off x="3968162" y="3444190"/>
            <a:ext cx="260378" cy="226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2j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21" idx="2"/>
            <a:endCxn id="68" idx="6"/>
          </p:cNvCxnSpPr>
          <p:nvPr/>
        </p:nvCxnSpPr>
        <p:spPr>
          <a:xfrm flipH="1">
            <a:off x="4228540" y="3402953"/>
            <a:ext cx="1151588" cy="154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1" y="115747"/>
            <a:ext cx="5489294" cy="3090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1" y="3206187"/>
            <a:ext cx="5489294" cy="3229337"/>
          </a:xfrm>
          <a:prstGeom prst="rect">
            <a:avLst/>
          </a:prstGeom>
        </p:spPr>
      </p:pic>
      <p:sp>
        <p:nvSpPr>
          <p:cNvPr id="6" name="Rechteck 8"/>
          <p:cNvSpPr/>
          <p:nvPr/>
        </p:nvSpPr>
        <p:spPr>
          <a:xfrm>
            <a:off x="2358341" y="115746"/>
            <a:ext cx="5489294" cy="631977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52499" y="6259733"/>
            <a:ext cx="355298" cy="324092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altLang="zh-CN" sz="1200" dirty="0"/>
              <a:t>b</a:t>
            </a:r>
            <a:endParaRPr lang="en-US" sz="1200" dirty="0"/>
          </a:p>
        </p:txBody>
      </p:sp>
      <p:sp>
        <p:nvSpPr>
          <p:cNvPr id="9" name="Rechteck 8"/>
          <p:cNvSpPr/>
          <p:nvPr/>
        </p:nvSpPr>
        <p:spPr>
          <a:xfrm>
            <a:off x="2417973" y="185193"/>
            <a:ext cx="5337065" cy="10995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81252" y="1085852"/>
            <a:ext cx="401598" cy="324092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smtClean="0"/>
              <a:t>2c</a:t>
            </a:r>
            <a:endParaRPr lang="en-US" sz="12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292793" y="588138"/>
            <a:ext cx="372491" cy="2937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smtClean="0"/>
              <a:t>2d</a:t>
            </a:r>
            <a:endParaRPr lang="en-US" sz="1200" dirty="0"/>
          </a:p>
        </p:txBody>
      </p:sp>
      <p:sp>
        <p:nvSpPr>
          <p:cNvPr id="13" name="Rechteck 8"/>
          <p:cNvSpPr/>
          <p:nvPr/>
        </p:nvSpPr>
        <p:spPr>
          <a:xfrm>
            <a:off x="2417973" y="1581392"/>
            <a:ext cx="5337065" cy="65252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110623" y="1455086"/>
            <a:ext cx="401598" cy="3240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2e</a:t>
            </a:r>
            <a:endParaRPr lang="en-US" sz="1200" dirty="0"/>
          </a:p>
        </p:txBody>
      </p:sp>
      <p:sp>
        <p:nvSpPr>
          <p:cNvPr id="15" name="Rechteck 8"/>
          <p:cNvSpPr/>
          <p:nvPr/>
        </p:nvSpPr>
        <p:spPr>
          <a:xfrm>
            <a:off x="2417973" y="2292512"/>
            <a:ext cx="5337065" cy="91367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202638" y="3005433"/>
            <a:ext cx="401598" cy="3240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2f</a:t>
            </a:r>
            <a:endParaRPr lang="en-US" sz="1200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753970" y="1707263"/>
            <a:ext cx="372491" cy="2937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2g</a:t>
            </a:r>
            <a:endParaRPr lang="en-US" sz="12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753969" y="2530517"/>
            <a:ext cx="372491" cy="2937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2g</a:t>
            </a:r>
            <a:endParaRPr lang="en-US" sz="1200" dirty="0"/>
          </a:p>
        </p:txBody>
      </p:sp>
      <p:sp>
        <p:nvSpPr>
          <p:cNvPr id="20" name="Rechteck 8"/>
          <p:cNvSpPr/>
          <p:nvPr/>
        </p:nvSpPr>
        <p:spPr>
          <a:xfrm>
            <a:off x="2417973" y="3375464"/>
            <a:ext cx="5337065" cy="316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741408" y="3240906"/>
            <a:ext cx="401598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2h</a:t>
            </a:r>
            <a:endParaRPr lang="en-US" sz="1200" dirty="0"/>
          </a:p>
        </p:txBody>
      </p:sp>
      <p:sp>
        <p:nvSpPr>
          <p:cNvPr id="22" name="Rechteck 8"/>
          <p:cNvSpPr/>
          <p:nvPr/>
        </p:nvSpPr>
        <p:spPr>
          <a:xfrm>
            <a:off x="2628247" y="3748023"/>
            <a:ext cx="5126791" cy="2166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202638" y="5752616"/>
            <a:ext cx="401598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2i</a:t>
            </a:r>
            <a:endParaRPr lang="en-US" sz="120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53969" y="5162308"/>
            <a:ext cx="372491" cy="3240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2j</a:t>
            </a:r>
            <a:endParaRPr lang="en-US" sz="1200" dirty="0"/>
          </a:p>
        </p:txBody>
      </p:sp>
      <p:cxnSp>
        <p:nvCxnSpPr>
          <p:cNvPr id="3" name="Straight Connector 2"/>
          <p:cNvCxnSpPr>
            <a:stCxn id="8" idx="1"/>
            <a:endCxn id="23" idx="5"/>
          </p:cNvCxnSpPr>
          <p:nvPr/>
        </p:nvCxnSpPr>
        <p:spPr>
          <a:xfrm flipH="1" flipV="1">
            <a:off x="6545423" y="6029246"/>
            <a:ext cx="559108" cy="2779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1"/>
            <a:endCxn id="21" idx="5"/>
          </p:cNvCxnSpPr>
          <p:nvPr/>
        </p:nvCxnSpPr>
        <p:spPr>
          <a:xfrm flipH="1" flipV="1">
            <a:off x="6084193" y="3517536"/>
            <a:ext cx="1020338" cy="278965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1"/>
            <a:endCxn id="16" idx="4"/>
          </p:cNvCxnSpPr>
          <p:nvPr/>
        </p:nvCxnSpPr>
        <p:spPr>
          <a:xfrm flipH="1" flipV="1">
            <a:off x="6403437" y="3329525"/>
            <a:ext cx="701094" cy="297767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  <a:endCxn id="14" idx="4"/>
          </p:cNvCxnSpPr>
          <p:nvPr/>
        </p:nvCxnSpPr>
        <p:spPr>
          <a:xfrm flipV="1">
            <a:off x="7230148" y="1779178"/>
            <a:ext cx="81274" cy="44805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0"/>
            <a:endCxn id="10" idx="4"/>
          </p:cNvCxnSpPr>
          <p:nvPr/>
        </p:nvCxnSpPr>
        <p:spPr>
          <a:xfrm flipH="1" flipV="1">
            <a:off x="6682051" y="1409944"/>
            <a:ext cx="548097" cy="48497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0"/>
            <a:endCxn id="21" idx="4"/>
          </p:cNvCxnSpPr>
          <p:nvPr/>
        </p:nvCxnSpPr>
        <p:spPr>
          <a:xfrm flipH="1" flipV="1">
            <a:off x="5942207" y="3564998"/>
            <a:ext cx="461230" cy="21876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06161" y="4537271"/>
            <a:ext cx="58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REPLY</a:t>
            </a:r>
            <a:endParaRPr lang="en-US" sz="1200" dirty="0"/>
          </a:p>
        </p:txBody>
      </p:sp>
      <p:cxnSp>
        <p:nvCxnSpPr>
          <p:cNvPr id="43" name="Straight Connector 42"/>
          <p:cNvCxnSpPr>
            <a:stCxn id="10" idx="3"/>
            <a:endCxn id="21" idx="0"/>
          </p:cNvCxnSpPr>
          <p:nvPr/>
        </p:nvCxnSpPr>
        <p:spPr>
          <a:xfrm flipH="1">
            <a:off x="5942207" y="1362482"/>
            <a:ext cx="597858" cy="18784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3"/>
            <a:endCxn id="16" idx="0"/>
          </p:cNvCxnSpPr>
          <p:nvPr/>
        </p:nvCxnSpPr>
        <p:spPr>
          <a:xfrm flipH="1">
            <a:off x="6403437" y="1362482"/>
            <a:ext cx="136628" cy="16429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5"/>
            <a:endCxn id="14" idx="1"/>
          </p:cNvCxnSpPr>
          <p:nvPr/>
        </p:nvCxnSpPr>
        <p:spPr>
          <a:xfrm>
            <a:off x="6824037" y="1362482"/>
            <a:ext cx="345399" cy="14006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55479" y="1735826"/>
            <a:ext cx="58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REPLY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71007" y="1285809"/>
            <a:ext cx="58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REPLY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190977" y="2576455"/>
            <a:ext cx="58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REPLY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8634714" y="874593"/>
            <a:ext cx="29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Relations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/>
              <a:t> </a:t>
            </a:r>
            <a:r>
              <a:rPr lang="en-US" altLang="zh-CN" dirty="0" err="1" smtClean="0"/>
              <a:t>DiscourseParts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8" y="342900"/>
            <a:ext cx="5144855" cy="6039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84" y="342900"/>
            <a:ext cx="5139944" cy="60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56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haitiangong.happy@gmail.com</dc:creator>
  <cp:lastModifiedBy>haitiangong.happy@gmail.com</cp:lastModifiedBy>
  <cp:revision>40</cp:revision>
  <dcterms:created xsi:type="dcterms:W3CDTF">2016-03-29T01:10:38Z</dcterms:created>
  <dcterms:modified xsi:type="dcterms:W3CDTF">2016-03-30T23:23:44Z</dcterms:modified>
</cp:coreProperties>
</file>