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7567-B460-424A-91C3-D1AB25A01554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4B83-553A-704F-8067-F8AB8A8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we have looked at a method to identify problems in article.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will now turn to an approach to analyze what the community is doing about these problems.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quality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assuranc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 process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in Wikipedia mainly happens on the article Talk pages.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Talk page = generic Wiki page like an article = is implicitly associated with an article and reachable via the Talk link on the article page.</a:t>
            </a:r>
            <a:endParaRPr lang="de-DE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 these Talk pages, the authors discuss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state of the article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its future development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decide which content should be included or excluded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D156-7D61-4443-9B80-4245D84217D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ferschke\Desktop\arti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5" y="1053539"/>
            <a:ext cx="3362735" cy="46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697885" y="1072485"/>
            <a:ext cx="3454670" cy="460472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" name="Gruppieren 3"/>
          <p:cNvGrpSpPr/>
          <p:nvPr/>
        </p:nvGrpSpPr>
        <p:grpSpPr>
          <a:xfrm>
            <a:off x="5121825" y="1075762"/>
            <a:ext cx="3448050" cy="4579723"/>
            <a:chOff x="2095500" y="1774208"/>
            <a:chExt cx="3327494" cy="4419600"/>
          </a:xfrm>
        </p:grpSpPr>
        <p:pic>
          <p:nvPicPr>
            <p:cNvPr id="17" name="Picture 6" descr="C:\Users\ferschke\Desktop\tp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"/>
            <a:stretch/>
          </p:blipFill>
          <p:spPr bwMode="auto">
            <a:xfrm>
              <a:off x="2095500" y="1774209"/>
              <a:ext cx="3315784" cy="10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C:\Users\ferschke\Desktop\tp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57"/>
            <a:stretch/>
          </p:blipFill>
          <p:spPr bwMode="auto">
            <a:xfrm>
              <a:off x="2095500" y="2795929"/>
              <a:ext cx="3327494" cy="33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6"/>
            <p:cNvSpPr/>
            <p:nvPr/>
          </p:nvSpPr>
          <p:spPr>
            <a:xfrm>
              <a:off x="2095500" y="1774208"/>
              <a:ext cx="3315784" cy="441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" name="Rechteck 7"/>
          <p:cNvSpPr/>
          <p:nvPr/>
        </p:nvSpPr>
        <p:spPr>
          <a:xfrm>
            <a:off x="5121825" y="2134500"/>
            <a:ext cx="3435916" cy="133720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5121825" y="3538376"/>
            <a:ext cx="3435916" cy="20605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9"/>
          <p:cNvSpPr/>
          <p:nvPr/>
        </p:nvSpPr>
        <p:spPr>
          <a:xfrm>
            <a:off x="5152800" y="3002876"/>
            <a:ext cx="3348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10"/>
          <p:cNvSpPr/>
          <p:nvPr/>
        </p:nvSpPr>
        <p:spPr>
          <a:xfrm>
            <a:off x="5162325" y="2376326"/>
            <a:ext cx="3348000" cy="5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11"/>
          <p:cNvSpPr/>
          <p:nvPr/>
        </p:nvSpPr>
        <p:spPr>
          <a:xfrm>
            <a:off x="5162325" y="3728876"/>
            <a:ext cx="3348000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2"/>
          <p:cNvSpPr/>
          <p:nvPr/>
        </p:nvSpPr>
        <p:spPr>
          <a:xfrm>
            <a:off x="5162325" y="4930890"/>
            <a:ext cx="334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5044931" y="1061397"/>
            <a:ext cx="3615697" cy="459408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77309" y="186502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77309" y="253310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6857" y="2162277"/>
            <a:ext cx="100854" cy="343015"/>
            <a:chOff x="1334924" y="166873"/>
            <a:chExt cx="100854" cy="343015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881575" y="3237836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7309" y="38944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56857" y="3523637"/>
            <a:ext cx="100854" cy="343015"/>
            <a:chOff x="1334924" y="166873"/>
            <a:chExt cx="100854" cy="34301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56857" y="2817599"/>
            <a:ext cx="100854" cy="343015"/>
            <a:chOff x="1334924" y="166873"/>
            <a:chExt cx="100854" cy="343015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5" idx="6"/>
            <a:endCxn id="33" idx="2"/>
          </p:cNvCxnSpPr>
          <p:nvPr/>
        </p:nvCxnSpPr>
        <p:spPr>
          <a:xfrm flipV="1">
            <a:off x="1132993" y="1062958"/>
            <a:ext cx="2447127" cy="929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6"/>
            <a:endCxn id="33" idx="4"/>
          </p:cNvCxnSpPr>
          <p:nvPr/>
        </p:nvCxnSpPr>
        <p:spPr>
          <a:xfrm flipV="1">
            <a:off x="1132993" y="1190800"/>
            <a:ext cx="2574969" cy="2831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9" idx="6"/>
            <a:endCxn id="34" idx="2"/>
          </p:cNvCxnSpPr>
          <p:nvPr/>
        </p:nvCxnSpPr>
        <p:spPr>
          <a:xfrm flipV="1">
            <a:off x="5479902" y="2376326"/>
            <a:ext cx="1669285" cy="372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36" idx="2"/>
          </p:cNvCxnSpPr>
          <p:nvPr/>
        </p:nvCxnSpPr>
        <p:spPr>
          <a:xfrm flipV="1">
            <a:off x="5473931" y="3002876"/>
            <a:ext cx="2393148" cy="245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37" idx="3"/>
          </p:cNvCxnSpPr>
          <p:nvPr/>
        </p:nvCxnSpPr>
        <p:spPr>
          <a:xfrm flipV="1">
            <a:off x="5479902" y="3817388"/>
            <a:ext cx="1614029" cy="423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38" idx="2"/>
          </p:cNvCxnSpPr>
          <p:nvPr/>
        </p:nvCxnSpPr>
        <p:spPr>
          <a:xfrm flipV="1">
            <a:off x="5486078" y="4930890"/>
            <a:ext cx="2381001" cy="25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2" idx="5"/>
            <a:endCxn id="43" idx="1"/>
          </p:cNvCxnSpPr>
          <p:nvPr/>
        </p:nvCxnSpPr>
        <p:spPr>
          <a:xfrm>
            <a:off x="5314616" y="1130519"/>
            <a:ext cx="2215019" cy="89972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2" idx="5"/>
            <a:endCxn id="44" idx="1"/>
          </p:cNvCxnSpPr>
          <p:nvPr/>
        </p:nvCxnSpPr>
        <p:spPr>
          <a:xfrm>
            <a:off x="5314616" y="1130519"/>
            <a:ext cx="2215019" cy="231745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34" idx="1"/>
          </p:cNvCxnSpPr>
          <p:nvPr/>
        </p:nvCxnSpPr>
        <p:spPr>
          <a:xfrm>
            <a:off x="3835804" y="1062958"/>
            <a:ext cx="3350827" cy="12229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36" idx="1"/>
          </p:cNvCxnSpPr>
          <p:nvPr/>
        </p:nvCxnSpPr>
        <p:spPr>
          <a:xfrm>
            <a:off x="3755196" y="1061397"/>
            <a:ext cx="4149327" cy="185108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38" idx="1"/>
          </p:cNvCxnSpPr>
          <p:nvPr/>
        </p:nvCxnSpPr>
        <p:spPr>
          <a:xfrm>
            <a:off x="3755196" y="1075763"/>
            <a:ext cx="4149327" cy="376472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5096376" y="912279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224218" y="26205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248776" y="3113294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48776" y="4163570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248776" y="5058732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492191" y="1992800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492191" y="3410534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cxnSp>
        <p:nvCxnSpPr>
          <p:cNvPr id="115" name="Straight Connector 114"/>
          <p:cNvCxnSpPr>
            <a:endCxn id="37" idx="1"/>
          </p:cNvCxnSpPr>
          <p:nvPr/>
        </p:nvCxnSpPr>
        <p:spPr>
          <a:xfrm>
            <a:off x="3755196" y="1093075"/>
            <a:ext cx="3338735" cy="2543517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3580120" y="935116"/>
            <a:ext cx="255684" cy="255684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4a</a:t>
            </a:r>
            <a:endParaRPr lang="en-US" sz="1200" dirty="0"/>
          </a:p>
        </p:txBody>
      </p:sp>
      <p:cxnSp>
        <p:nvCxnSpPr>
          <p:cNvPr id="120" name="Straight Connector 119"/>
          <p:cNvCxnSpPr>
            <a:endCxn id="36" idx="0"/>
          </p:cNvCxnSpPr>
          <p:nvPr/>
        </p:nvCxnSpPr>
        <p:spPr>
          <a:xfrm>
            <a:off x="7312171" y="2417834"/>
            <a:ext cx="68275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7149187" y="224848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867079" y="287503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cxnSp>
        <p:nvCxnSpPr>
          <p:cNvPr id="133" name="Straight Connector 132"/>
          <p:cNvCxnSpPr>
            <a:endCxn id="38" idx="0"/>
          </p:cNvCxnSpPr>
          <p:nvPr/>
        </p:nvCxnSpPr>
        <p:spPr>
          <a:xfrm>
            <a:off x="7237848" y="3812399"/>
            <a:ext cx="757073" cy="990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867079" y="48030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56487" y="35991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206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Ferschke</dc:creator>
  <cp:lastModifiedBy>Oliver Ferschke</cp:lastModifiedBy>
  <cp:revision>4</cp:revision>
  <dcterms:created xsi:type="dcterms:W3CDTF">2016-02-22T18:36:57Z</dcterms:created>
  <dcterms:modified xsi:type="dcterms:W3CDTF">2016-02-22T19:07:30Z</dcterms:modified>
</cp:coreProperties>
</file>