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597"/>
    <p:restoredTop sz="50000"/>
  </p:normalViewPr>
  <p:slideViewPr>
    <p:cSldViewPr snapToGrid="0" snapToObjects="1">
      <p:cViewPr varScale="1">
        <p:scale>
          <a:sx n="127" d="100"/>
          <a:sy n="127" d="100"/>
        </p:scale>
        <p:origin x="200" y="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B931D-8E1C-B74C-A755-1E40FCBBBB5F}" type="datetimeFigureOut">
              <a:rPr lang="en-US" smtClean="0"/>
              <a:t>10/26/15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ACCE1-91FC-2F45-B5CF-0369A1087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124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B931D-8E1C-B74C-A755-1E40FCBBBB5F}" type="datetimeFigureOut">
              <a:rPr lang="en-US" smtClean="0"/>
              <a:t>10/26/15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ACCE1-91FC-2F45-B5CF-0369A1087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19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B931D-8E1C-B74C-A755-1E40FCBBBB5F}" type="datetimeFigureOut">
              <a:rPr lang="en-US" smtClean="0"/>
              <a:t>10/26/15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ACCE1-91FC-2F45-B5CF-0369A1087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974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B931D-8E1C-B74C-A755-1E40FCBBBB5F}" type="datetimeFigureOut">
              <a:rPr lang="en-US" smtClean="0"/>
              <a:t>10/26/15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ACCE1-91FC-2F45-B5CF-0369A1087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708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B931D-8E1C-B74C-A755-1E40FCBBBB5F}" type="datetimeFigureOut">
              <a:rPr lang="en-US" smtClean="0"/>
              <a:t>10/26/15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ACCE1-91FC-2F45-B5CF-0369A1087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307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B931D-8E1C-B74C-A755-1E40FCBBBB5F}" type="datetimeFigureOut">
              <a:rPr lang="en-US" smtClean="0"/>
              <a:t>10/26/15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ACCE1-91FC-2F45-B5CF-0369A1087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791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B931D-8E1C-B74C-A755-1E40FCBBBB5F}" type="datetimeFigureOut">
              <a:rPr lang="en-US" smtClean="0"/>
              <a:t>10/26/15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ACCE1-91FC-2F45-B5CF-0369A1087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767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B931D-8E1C-B74C-A755-1E40FCBBBB5F}" type="datetimeFigureOut">
              <a:rPr lang="en-US" smtClean="0"/>
              <a:t>10/26/15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ACCE1-91FC-2F45-B5CF-0369A1087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142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B931D-8E1C-B74C-A755-1E40FCBBBB5F}" type="datetimeFigureOut">
              <a:rPr lang="en-US" smtClean="0"/>
              <a:t>10/26/15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ACCE1-91FC-2F45-B5CF-0369A1087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134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B931D-8E1C-B74C-A755-1E40FCBBBB5F}" type="datetimeFigureOut">
              <a:rPr lang="en-US" smtClean="0"/>
              <a:t>10/26/15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ACCE1-91FC-2F45-B5CF-0369A1087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749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B931D-8E1C-B74C-A755-1E40FCBBBB5F}" type="datetimeFigureOut">
              <a:rPr lang="en-US" smtClean="0"/>
              <a:t>10/26/15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ACCE1-91FC-2F45-B5CF-0369A1087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36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B931D-8E1C-B74C-A755-1E40FCBBBB5F}" type="datetimeFigureOut">
              <a:rPr lang="en-US" smtClean="0"/>
              <a:t>10/26/15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5ACCE1-91FC-2F45-B5CF-0369A1087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474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I’m a fake slide deck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2814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I’m a fake slide deck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I’m a fake slide deck</dc:title>
  <dc:creator>Jared Faris</dc:creator>
  <cp:lastModifiedBy>Jared Faris</cp:lastModifiedBy>
  <cp:revision>1</cp:revision>
  <dcterms:created xsi:type="dcterms:W3CDTF">2015-10-27T01:35:36Z</dcterms:created>
  <dcterms:modified xsi:type="dcterms:W3CDTF">2015-10-27T01:35:49Z</dcterms:modified>
</cp:coreProperties>
</file>