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457" r:id="rId56"/>
    <p:sldId id="470" r:id="rId57"/>
    <p:sldId id="458" r:id="rId58"/>
    <p:sldId id="459" r:id="rId59"/>
    <p:sldId id="460" r:id="rId60"/>
    <p:sldId id="461" r:id="rId61"/>
    <p:sldId id="462" r:id="rId62"/>
    <p:sldId id="469" r:id="rId63"/>
    <p:sldId id="463" r:id="rId64"/>
    <p:sldId id="465" r:id="rId65"/>
    <p:sldId id="466" r:id="rId66"/>
    <p:sldId id="467" r:id="rId67"/>
    <p:sldId id="468" r:id="rId68"/>
    <p:sldId id="456" r:id="rId69"/>
    <p:sldId id="471" r:id="rId70"/>
    <p:sldId id="473" r:id="rId71"/>
    <p:sldId id="472" r:id="rId72"/>
    <p:sldId id="399" r:id="rId73"/>
    <p:sldId id="475" r:id="rId74"/>
    <p:sldId id="476" r:id="rId75"/>
    <p:sldId id="477" r:id="rId76"/>
    <p:sldId id="478" r:id="rId77"/>
    <p:sldId id="480" r:id="rId78"/>
    <p:sldId id="479" r:id="rId79"/>
    <p:sldId id="495" r:id="rId80"/>
    <p:sldId id="481" r:id="rId81"/>
    <p:sldId id="483" r:id="rId82"/>
    <p:sldId id="403" r:id="rId83"/>
    <p:sldId id="499" r:id="rId84"/>
    <p:sldId id="482" r:id="rId85"/>
    <p:sldId id="484" r:id="rId86"/>
    <p:sldId id="485" r:id="rId87"/>
    <p:sldId id="487" r:id="rId88"/>
    <p:sldId id="488" r:id="rId89"/>
    <p:sldId id="489" r:id="rId90"/>
    <p:sldId id="490" r:id="rId91"/>
    <p:sldId id="491" r:id="rId92"/>
    <p:sldId id="492" r:id="rId93"/>
    <p:sldId id="493" r:id="rId94"/>
    <p:sldId id="494" r:id="rId95"/>
    <p:sldId id="497" r:id="rId96"/>
    <p:sldId id="496" r:id="rId97"/>
    <p:sldId id="498" r:id="rId98"/>
    <p:sldId id="500" r:id="rId99"/>
    <p:sldId id="333" r:id="rId100"/>
    <p:sldId id="323" r:id="rId101"/>
    <p:sldId id="334" r:id="rId102"/>
    <p:sldId id="337" r:id="rId103"/>
    <p:sldId id="309" r:id="rId10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319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objetos(construtor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=jdbc:h2:mem:testdb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49968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APP_PROFILE:test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10570</TotalTime>
  <Words>7113</Words>
  <Application>Microsoft Office PowerPoint</Application>
  <PresentationFormat>Apresentação na tela (16:9)</PresentationFormat>
  <Paragraphs>899</Paragraphs>
  <Slides>103</Slides>
  <Notes>100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H2</vt:lpstr>
      <vt:lpstr>JAVA – Configurar o BD H2</vt:lpstr>
      <vt:lpstr>JAVA – Configurar o BD H2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</vt:lpstr>
      <vt:lpstr>JAVA – CAMADA Repository</vt:lpstr>
      <vt:lpstr>JAVA – OBJETO DTO</vt:lpstr>
      <vt:lpstr>JAVA – CAMADA Service</vt:lpstr>
      <vt:lpstr>JAVA – CAMADA Service</vt:lpstr>
      <vt:lpstr>JAVA – CAMADA Service</vt:lpstr>
      <vt:lpstr>JAVA – CAMADA Controller</vt:lpstr>
      <vt:lpstr>JAVA – CAMADA Controller</vt:lpstr>
      <vt:lpstr>JAVA – CAMADA Controller</vt:lpstr>
      <vt:lpstr>JAVA – Testar endpointers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1707</cp:revision>
  <dcterms:created xsi:type="dcterms:W3CDTF">2020-03-17T20:12:34Z</dcterms:created>
  <dcterms:modified xsi:type="dcterms:W3CDTF">2022-06-25T00:23:33Z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