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33" r:id="rId30"/>
    <p:sldId id="323" r:id="rId31"/>
    <p:sldId id="334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satellasoft.com/quiz/v/quiz-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 linhas horizontais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06(seis) subtítulos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&lt;!--Texto--&gt;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H1--&gt;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Subtítulo H2--&gt;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minúsculas.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’&gt;&lt;li&gt;Texto&lt;/li&gt;&lt;/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mais suportado &lt;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TYPE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vez disso.</a:t>
            </a: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fundo não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atributos, tais como: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utiliza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os parâmetros: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Quiz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https://academy.satellasoft.com/quiz/v/quiz-html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horizontal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utilizado para destacar termos em outros idiomas ou citações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&lt;em&gt; itálico para ênfase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 palavras.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(tipo de fonte),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2094</Words>
  <Application>Microsoft Office PowerPoint</Application>
  <PresentationFormat>Apresentação na tela (16:9)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Desenvolvimento  de Software HTML</vt:lpstr>
      <vt:lpstr>Aulas 03 HTML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849</cp:revision>
  <dcterms:created xsi:type="dcterms:W3CDTF">2020-03-17T20:12:34Z</dcterms:created>
  <dcterms:modified xsi:type="dcterms:W3CDTF">2022-05-12T21:50:35Z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