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91" r:id="rId3"/>
    <p:sldId id="400" r:id="rId4"/>
    <p:sldId id="437" r:id="rId5"/>
    <p:sldId id="401" r:id="rId6"/>
    <p:sldId id="402" r:id="rId7"/>
    <p:sldId id="406" r:id="rId8"/>
    <p:sldId id="405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38" r:id="rId30"/>
    <p:sldId id="427" r:id="rId31"/>
    <p:sldId id="428" r:id="rId32"/>
    <p:sldId id="429" r:id="rId33"/>
    <p:sldId id="430" r:id="rId34"/>
    <p:sldId id="431" r:id="rId35"/>
    <p:sldId id="333" r:id="rId36"/>
    <p:sldId id="323" r:id="rId37"/>
    <p:sldId id="334" r:id="rId38"/>
    <p:sldId id="337" r:id="rId39"/>
    <p:sldId id="309" r:id="rId4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0158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5120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2903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438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367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333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4289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414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039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179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64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3208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942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5596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151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758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3981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456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5556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7883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2783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452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6169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9206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841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2118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1409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9842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5287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923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6804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109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mupCznyGq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inaweb.com.br/blog/flexbox-ou-css-grid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hl=pt-BR&amp;lr=&amp;id=04cbCgAAQBAJ&amp;oi=fnd&amp;pg=PT5&amp;dq=Estiliza%C3%A7%C3%A3o+CSS+HTML&amp;ots=JttwDQX0Za&amp;sig=hDatOrM6nS37uFMOHLHtxBcaNeA#v=onepage&amp;q=Estiliza%C3%A7%C3%A3o%20CSS%20HTML&amp;f=fals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br/search?q=css+box+model&amp;num=100&amp;source=lnms&amp;tbm=isch&amp;sa=X&amp;ved=0ahUKEwioi_HwxZPYAhWJIZAKHTRVCYAQ_AUICigB&amp;biw=1366&amp;bih=677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quiz.asp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ujor.com/" TargetMode="External"/><Relationship Id="rId3" Type="http://schemas.openxmlformats.org/officeDocument/2006/relationships/hyperlink" Target="https://developer.mozilla.org/pt-BR/docs/Web/CSS" TargetMode="External"/><Relationship Id="rId7" Type="http://schemas.openxmlformats.org/officeDocument/2006/relationships/hyperlink" Target="https://www.w3c.br/pub/Materiais/PublicacoesW3C/cartilha-w3cbr-acessibilidade-web-fasciculo-I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pt-BR/docs/Web/CSS/grid" TargetMode="External"/><Relationship Id="rId5" Type="http://schemas.openxmlformats.org/officeDocument/2006/relationships/hyperlink" Target="https://developer.mozilla.org/pt-BR/docs/Learn/CSS/CSS_layout/Flexbox" TargetMode="External"/><Relationship Id="rId4" Type="http://schemas.openxmlformats.org/officeDocument/2006/relationships/hyperlink" Target="https://www.w3schools.com/css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 de Software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Imagens, são elementos em linha, o que significa que não podem ter margens.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Então, para aplicar margens a uma imagem, temos que dar o comportamento de nível de bloco à imagem usando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2019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conteudo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"&gt;Eu sou o conteúdo!&lt;/p&gt;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8464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E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1px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10px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10px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10px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10px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-color: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orange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86224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unidimensional, ou seja, linha OU coluna, perfeito para o desenvolvimento interno de COMPONENTES.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multidimensional (ou bidimensional), ou seja, linhas E colunas, perfeito pra LAYOUTS.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1634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conceito 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visa organizar os elementos de uma página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dentro de seus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dinâmica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seja, independente das suas dimensões eles sempre manterão um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 flexível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do seu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pai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reorganizando-se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acordo com a necessidade.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60714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Ambos ajudam demais no alinhamento (horizontal e vertical). Eles podem e devem ser utilizados juntos!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Ilustração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responsável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cômodos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responsável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disposição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móveis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desses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cômodos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94188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https://www.youtube.com/watch?v=0mupCznyGqE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AD2ECE-2118-4389-908A-5398D9303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52" y="2168135"/>
            <a:ext cx="5213409" cy="284441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0FC58D2-6F00-4D7C-9627-B1D8E5362160}"/>
              </a:ext>
            </a:extLst>
          </p:cNvPr>
          <p:cNvSpPr txBox="1"/>
          <p:nvPr/>
        </p:nvSpPr>
        <p:spPr>
          <a:xfrm>
            <a:off x="6060847" y="2725749"/>
            <a:ext cx="1679355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Card em Bloco</a:t>
            </a:r>
          </a:p>
        </p:txBody>
      </p:sp>
    </p:spTree>
    <p:extLst>
      <p:ext uri="{BB962C8B-B14F-4D97-AF65-F5344CB8AC3E}">
        <p14:creationId xmlns:p14="http://schemas.microsoft.com/office/powerpoint/2010/main" val="102317901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Vários elementos 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h1, 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entre outros já são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então muitas vezes nem precisamos explicitamente adicionar isso no CSS.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Sendo assim, para atingir o resultado da imagem acima, o código não precisou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grid.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50683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Vários elementos 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h1, 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entre outros já são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então muitas vezes nem precisamos explicitamente adicionar isso no CSS.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Sendo assim, para atingir o resultado da imagem acima, o código não precisou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grid.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2301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#fff;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9607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CSS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-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de coluna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 eventualmente vamos precisar, por exemplo, centralizar um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 na vertical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Então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torna extremamente útil: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0302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.card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#fff;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4px;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24px;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7851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Lembrando que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padrão.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for tratar isso em coluna precisamos explicitamente adicionar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4357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comportamento é parecido 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 agora temos a possibilidade de alinhar verticalmente, utilizando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horizontalmente utilizando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eixos ficam invertidos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comparação ao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8259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de linha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a gente queira que o card assuma comportamento de linha, basta remover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isso porque como disse anteriormente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padrão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9160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05FDE2-5333-4F51-BA9D-BD6B6E503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1"/>
            <a:ext cx="8229600" cy="328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558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#fff;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38623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nesse caso 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 faz o alinhamento vertical e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alinhamento horizontal.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Nesses exemplos é possível ver como fica simples e rápido manipular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com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conseguimos ótimos resultados de uma maneira bem simples e com poucas linhas de código.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3433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adicionar os cards do lado do outro, em três colunas, precisamos somente adicionar algumas propriedades do CSS Grid no elemento pai.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.grid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por organizar os grids, enquanto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pela exibição do card.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4450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 </a:t>
            </a:r>
            <a:r>
              <a:rPr lang="pt-B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Propriedades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e Item Container</a:t>
            </a: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display: grid;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-áreas, etc.</a:t>
            </a:r>
          </a:p>
          <a:p>
            <a:pPr algn="just">
              <a:buFontTx/>
              <a:buChar char="-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Container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-start;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grid-área, etc.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361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Renderização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 de renderização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software que transforma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marcação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informação de formatação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Safari e o Google Chrome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utilizam o motor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webkit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Já o navegador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Mozila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Firefox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 o prefixo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moz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referenciar seu motor de renderização.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Também temos os prefixos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remete ao navegador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remete ao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6095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D6F1E6-2E90-47FD-A02D-73764DC5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0"/>
            <a:ext cx="6551808" cy="38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0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1fr);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gente consegue grids responsivos sem media queries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1273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(250px, 1fr));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9940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por exemplo, que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tenha 3 colunas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Desktop, 2 colunas em Tablets e 1 coluna no Mobile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acordo com o número de elementos que cabe na tela, é só adicionar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autofit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250px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tamanho mínimo das colunas na tela 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uma fração do espaço disponível no grid.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8705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apresentam suporte completo em todos os navegadores modernos e suporte parcial desde o IE10!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últimos anos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ganhou várias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interessantes e que facilitam demais nosso dia a dia.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https://www.treinaweb.com.br/blog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/flexbox-ou-css-grid</a:t>
            </a:r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7954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SCHEIDT,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Felippe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Alex. Fundamentos de CSS: criando design para sistemas web.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Outbox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Livros Digitais, 2015.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https://books.google.com.br/books?hl=pt-BR&amp;lr=&amp;id=04cbCgAAQBAJ&amp;oi=fnd&amp;pg=PT5&amp;dq=Estiliza%C3%A7%C3%A3o+CSS+HTML&amp;ots=JttwDQX0Za&amp;sig=hDatOrM6nS37uFMOHLHtxBcaNeA#v=onepage&amp;q=Estiliza%C3%A7%C3%A3o%20CSS%20HTML&amp;f=false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127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[1]Exemplo de Box Model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https://www.google.com.br/search?q=css+box+model&amp;num=100&amp;source=lnms&amp;tbm=isch&amp;sa=X&amp;ved=0ahUKEwioi_HwxZPYAhWJIZAKHTRVCYAQ_AUICigB&amp;biw=1366&amp;bih=677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CSS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https://www.w3schools.com/css/css_quiz.asp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https://developer.mozilla.org/pt-BR/docs/Web/CSS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https://www.w3schools.com/css/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https://developer.mozilla.org/pt-BR/docs/Learn/CSS/CSS_layout/Flexbox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https://developer.mozilla.org/pt-BR/docs/Web/CSS/grid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https://www.w3c.br/pub/Materiais/PublicacoesW3C/cartilha-w3cbr-acessibilidade-web-fasciculo-I.html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https://www.maujor.com/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 </a:t>
            </a:r>
            <a:r>
              <a:rPr lang="pt-BR" sz="4800" b="1">
                <a:solidFill>
                  <a:schemeClr val="bg1"/>
                </a:solidFill>
              </a:rPr>
              <a:t>de Software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Estilização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Propriedades: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(cor)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(altura)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(largura)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 preenchimento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(borda)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(tamanho)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tipo;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(tipo da fonte)</a:t>
            </a:r>
          </a:p>
        </p:txBody>
      </p:sp>
    </p:spTree>
    <p:extLst>
      <p:ext uri="{BB962C8B-B14F-4D97-AF65-F5344CB8AC3E}">
        <p14:creationId xmlns:p14="http://schemas.microsoft.com/office/powerpoint/2010/main" val="28939026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Estilização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Propriedades: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line-height: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normal;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tag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letter-spacing: pixel;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espaçamento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(tamanho – top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(tamanho – top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(cor)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text-shadow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pixelHor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pixelDesfoque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(sobra no texto)</a:t>
            </a:r>
          </a:p>
        </p:txBody>
      </p:sp>
    </p:spTree>
    <p:extLst>
      <p:ext uri="{BB962C8B-B14F-4D97-AF65-F5344CB8AC3E}">
        <p14:creationId xmlns:p14="http://schemas.microsoft.com/office/powerpoint/2010/main" val="34193525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Estilização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Propriedades: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conj. de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inline, block, flex, grid,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letter-spacing: pixel;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espaçamento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posição;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(posição do texto)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posição;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(posição de objetos)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(sombra)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boder-radius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(borda arredondada)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092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variáveis no CSS são definidas no 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podem ser utilizadas nos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da cada propriedade do seletor com o comando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--space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10px 20px;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.container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padding: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(--space); }</a:t>
            </a:r>
          </a:p>
        </p:txBody>
      </p:sp>
    </p:spTree>
    <p:extLst>
      <p:ext uri="{BB962C8B-B14F-4D97-AF65-F5344CB8AC3E}">
        <p14:creationId xmlns:p14="http://schemas.microsoft.com/office/powerpoint/2010/main" val="29171009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modelo de caixa (box model) é um conceito de caixa.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Muitos dos elementos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página Web podem ser pensados como caixas umas em cima das outras.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esperado,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 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baseado principalmente no modelo de caixas. Cada um dos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ocupam espaço na sua página tem propriedades como essas: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762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Caixa (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1CA211-4FC3-4164-A0D6-C1865C21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8" y="1037312"/>
            <a:ext cx="4027398" cy="40164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A45DE4-BC03-48F7-A401-91A83061C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721" y="1199814"/>
            <a:ext cx="4448175" cy="10953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8F32-0EF2-41C3-A97F-41B2B6781DD4}"/>
              </a:ext>
            </a:extLst>
          </p:cNvPr>
          <p:cNvSpPr txBox="1"/>
          <p:nvPr/>
        </p:nvSpPr>
        <p:spPr>
          <a:xfrm>
            <a:off x="4475719" y="2571750"/>
            <a:ext cx="4532201" cy="1754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ao redor do conteúdo (ex.: ao redor do texto de um parágrafo).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Border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a linha sólida do lado de fora do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Margin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externo a um elemento.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9440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</TotalTime>
  <Words>1899</Words>
  <Application>Microsoft Office PowerPoint</Application>
  <PresentationFormat>Apresentação na tela (16:9)</PresentationFormat>
  <Paragraphs>204</Paragraphs>
  <Slides>39</Slides>
  <Notes>36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Arial</vt:lpstr>
      <vt:lpstr>Calibri</vt:lpstr>
      <vt:lpstr>Times New Roman</vt:lpstr>
      <vt:lpstr>Wingdings</vt:lpstr>
      <vt:lpstr>Office Theme</vt:lpstr>
      <vt:lpstr>Desenvolvimento  de Software CSS</vt:lpstr>
      <vt:lpstr>Aulas 06 CSS</vt:lpstr>
      <vt:lpstr>CSS – Renderização</vt:lpstr>
      <vt:lpstr>CSS – Estilização</vt:lpstr>
      <vt:lpstr>CSS – Estilização</vt:lpstr>
      <vt:lpstr>CSS – Estilização</vt:lpstr>
      <vt:lpstr>CSS – Variáveis</vt:lpstr>
      <vt:lpstr>CSS – Caixas</vt:lpstr>
      <vt:lpstr>CSS – Caixa (Div)</vt:lpstr>
      <vt:lpstr>CSS – Caixas</vt:lpstr>
      <vt:lpstr>CSS – Caixas Exemplo</vt:lpstr>
      <vt:lpstr>CSS – Caixas Exemplo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Leitura Específica</vt:lpstr>
      <vt:lpstr>Aprenda+</vt:lpstr>
      <vt:lpstr>Dinâmica/Atividades</vt:lpstr>
      <vt:lpstr>Referências Bibliográficas</vt:lpstr>
      <vt:lpstr>Desenvolvimento  de Software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967</cp:revision>
  <dcterms:created xsi:type="dcterms:W3CDTF">2020-03-17T20:12:34Z</dcterms:created>
  <dcterms:modified xsi:type="dcterms:W3CDTF">2022-05-12T21:52:12Z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