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49" r:id="rId18"/>
    <p:sldId id="450" r:id="rId19"/>
    <p:sldId id="451" r:id="rId20"/>
    <p:sldId id="453" r:id="rId21"/>
    <p:sldId id="439" r:id="rId22"/>
    <p:sldId id="440" r:id="rId23"/>
    <p:sldId id="441" r:id="rId24"/>
    <p:sldId id="442" r:id="rId25"/>
    <p:sldId id="443" r:id="rId26"/>
    <p:sldId id="444" r:id="rId27"/>
    <p:sldId id="454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28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403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1677</Words>
  <Application>Microsoft Office PowerPoint</Application>
  <PresentationFormat>Apresentação na tela (16:9)</PresentationFormat>
  <Paragraphs>218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 de Software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 de Software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998</cp:revision>
  <dcterms:created xsi:type="dcterms:W3CDTF">2020-03-17T20:12:34Z</dcterms:created>
  <dcterms:modified xsi:type="dcterms:W3CDTF">2022-05-12T21:52:33Z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