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2084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de Software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1251</cp:revision>
  <dcterms:created xsi:type="dcterms:W3CDTF">2020-03-17T20:12:34Z</dcterms:created>
  <dcterms:modified xsi:type="dcterms:W3CDTF">2022-05-12T21:53:22Z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