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91" r:id="rId3"/>
    <p:sldId id="396" r:id="rId4"/>
    <p:sldId id="397" r:id="rId5"/>
    <p:sldId id="398" r:id="rId6"/>
    <p:sldId id="400" r:id="rId7"/>
    <p:sldId id="399" r:id="rId8"/>
    <p:sldId id="401" r:id="rId9"/>
    <p:sldId id="403" r:id="rId10"/>
    <p:sldId id="402" r:id="rId11"/>
    <p:sldId id="333" r:id="rId12"/>
    <p:sldId id="323" r:id="rId13"/>
    <p:sldId id="334" r:id="rId14"/>
    <p:sldId id="337" r:id="rId15"/>
    <p:sldId id="309" r:id="rId1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6282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7268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1108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9525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1371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7699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0510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29778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cbYP5Whtso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alura.com.br/conteudo/jquery-a-biblioteca-do-mercado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query/jquery_quiz.asp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de Software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JAVA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Controller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de programação orientada a objetos.</a:t>
            </a:r>
          </a:p>
        </p:txBody>
      </p:sp>
    </p:spTree>
    <p:extLst>
      <p:ext uri="{BB962C8B-B14F-4D97-AF65-F5344CB8AC3E}">
        <p14:creationId xmlns:p14="http://schemas.microsoft.com/office/powerpoint/2010/main" val="110841016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W3Schools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Quiz JAVA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https://www.w3schools.com/java/java_quiz.asp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de Software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JAVA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12, 13 e 14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JAVA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>
                <a:solidFill>
                  <a:srgbClr val="0070C0"/>
                </a:solidFill>
              </a:rPr>
              <a:t>STS Spring Boot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de programação orientada a objetos.</a:t>
            </a:r>
          </a:p>
        </p:txBody>
      </p:sp>
    </p:spTree>
    <p:extLst>
      <p:ext uri="{BB962C8B-B14F-4D97-AF65-F5344CB8AC3E}">
        <p14:creationId xmlns:p14="http://schemas.microsoft.com/office/powerpoint/2010/main" val="304981000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STS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de programação orientada a objetos.</a:t>
            </a:r>
          </a:p>
        </p:txBody>
      </p:sp>
    </p:spTree>
    <p:extLst>
      <p:ext uri="{BB962C8B-B14F-4D97-AF65-F5344CB8AC3E}">
        <p14:creationId xmlns:p14="http://schemas.microsoft.com/office/powerpoint/2010/main" val="394057074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Técnicas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de programação orientada a objetos.</a:t>
            </a:r>
          </a:p>
        </p:txBody>
      </p:sp>
    </p:spTree>
    <p:extLst>
      <p:ext uri="{BB962C8B-B14F-4D97-AF65-F5344CB8AC3E}">
        <p14:creationId xmlns:p14="http://schemas.microsoft.com/office/powerpoint/2010/main" val="136018999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Entities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de programação orientada a objetos.</a:t>
            </a:r>
          </a:p>
        </p:txBody>
      </p:sp>
    </p:spTree>
    <p:extLst>
      <p:ext uri="{BB962C8B-B14F-4D97-AF65-F5344CB8AC3E}">
        <p14:creationId xmlns:p14="http://schemas.microsoft.com/office/powerpoint/2010/main" val="340896224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Model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de programação orientada a objetos.</a:t>
            </a:r>
          </a:p>
        </p:txBody>
      </p:sp>
    </p:spTree>
    <p:extLst>
      <p:ext uri="{BB962C8B-B14F-4D97-AF65-F5344CB8AC3E}">
        <p14:creationId xmlns:p14="http://schemas.microsoft.com/office/powerpoint/2010/main" val="95890008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Conttroller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de programação orientada a objetos.</a:t>
            </a:r>
          </a:p>
        </p:txBody>
      </p:sp>
    </p:spTree>
    <p:extLst>
      <p:ext uri="{BB962C8B-B14F-4D97-AF65-F5344CB8AC3E}">
        <p14:creationId xmlns:p14="http://schemas.microsoft.com/office/powerpoint/2010/main" val="309957198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Resources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de programação orientada a objetos.</a:t>
            </a:r>
          </a:p>
        </p:txBody>
      </p:sp>
    </p:spTree>
    <p:extLst>
      <p:ext uri="{BB962C8B-B14F-4D97-AF65-F5344CB8AC3E}">
        <p14:creationId xmlns:p14="http://schemas.microsoft.com/office/powerpoint/2010/main" val="294582881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7409</TotalTime>
  <Words>197</Words>
  <Application>Microsoft Office PowerPoint</Application>
  <PresentationFormat>Apresentação na tela (16:9)</PresentationFormat>
  <Paragraphs>47</Paragraphs>
  <Slides>15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Office Theme</vt:lpstr>
      <vt:lpstr>Desenvolvimento de Software  JAVA</vt:lpstr>
      <vt:lpstr>Aulas 12, 13 e 14 JAVA</vt:lpstr>
      <vt:lpstr>JAVA – STS Spring Boot</vt:lpstr>
      <vt:lpstr>JAVA – STS Ambiente</vt:lpstr>
      <vt:lpstr>JAVA – Técnicas de Programação</vt:lpstr>
      <vt:lpstr>JAVA – Entities</vt:lpstr>
      <vt:lpstr>JAVA – Model</vt:lpstr>
      <vt:lpstr>JAVA – Conttroller</vt:lpstr>
      <vt:lpstr>JAVA – Resources</vt:lpstr>
      <vt:lpstr>JAVA – Controller</vt:lpstr>
      <vt:lpstr>Leitura Específica</vt:lpstr>
      <vt:lpstr>Aprenda+</vt:lpstr>
      <vt:lpstr>Dinâmica/Atividades</vt:lpstr>
      <vt:lpstr>Referências Bibliográficas</vt:lpstr>
      <vt:lpstr>Desenvolvimento de Software  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1335</cp:revision>
  <dcterms:created xsi:type="dcterms:W3CDTF">2020-03-17T20:12:34Z</dcterms:created>
  <dcterms:modified xsi:type="dcterms:W3CDTF">2022-05-12T22:30:59Z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