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4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506" r:id="rId56"/>
    <p:sldId id="509" r:id="rId57"/>
    <p:sldId id="457" r:id="rId58"/>
    <p:sldId id="470" r:id="rId59"/>
    <p:sldId id="458" r:id="rId60"/>
    <p:sldId id="459" r:id="rId61"/>
    <p:sldId id="460" r:id="rId62"/>
    <p:sldId id="461" r:id="rId63"/>
    <p:sldId id="462" r:id="rId64"/>
    <p:sldId id="469" r:id="rId65"/>
    <p:sldId id="463" r:id="rId66"/>
    <p:sldId id="465" r:id="rId67"/>
    <p:sldId id="466" r:id="rId68"/>
    <p:sldId id="467" r:id="rId69"/>
    <p:sldId id="468" r:id="rId70"/>
    <p:sldId id="456" r:id="rId71"/>
    <p:sldId id="471" r:id="rId72"/>
    <p:sldId id="473" r:id="rId73"/>
    <p:sldId id="472" r:id="rId74"/>
    <p:sldId id="475" r:id="rId75"/>
    <p:sldId id="399" r:id="rId76"/>
    <p:sldId id="501" r:id="rId77"/>
    <p:sldId id="521" r:id="rId78"/>
    <p:sldId id="502" r:id="rId79"/>
    <p:sldId id="503" r:id="rId80"/>
    <p:sldId id="505" r:id="rId81"/>
    <p:sldId id="477" r:id="rId82"/>
    <p:sldId id="478" r:id="rId83"/>
    <p:sldId id="480" r:id="rId84"/>
    <p:sldId id="479" r:id="rId85"/>
    <p:sldId id="495" r:id="rId86"/>
    <p:sldId id="481" r:id="rId87"/>
    <p:sldId id="483" r:id="rId88"/>
    <p:sldId id="403" r:id="rId89"/>
    <p:sldId id="499" r:id="rId90"/>
    <p:sldId id="482" r:id="rId91"/>
    <p:sldId id="484" r:id="rId92"/>
    <p:sldId id="485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7" r:id="rId102"/>
    <p:sldId id="496" r:id="rId103"/>
    <p:sldId id="510" r:id="rId104"/>
    <p:sldId id="498" r:id="rId105"/>
    <p:sldId id="500" r:id="rId106"/>
    <p:sldId id="511" r:id="rId107"/>
    <p:sldId id="512" r:id="rId108"/>
    <p:sldId id="515" r:id="rId109"/>
    <p:sldId id="513" r:id="rId110"/>
    <p:sldId id="516" r:id="rId111"/>
    <p:sldId id="517" r:id="rId112"/>
    <p:sldId id="518" r:id="rId113"/>
    <p:sldId id="519" r:id="rId114"/>
    <p:sldId id="514" r:id="rId115"/>
    <p:sldId id="520" r:id="rId116"/>
    <p:sldId id="507" r:id="rId117"/>
    <p:sldId id="508" r:id="rId118"/>
    <p:sldId id="333" r:id="rId119"/>
    <p:sldId id="323" r:id="rId120"/>
    <p:sldId id="334" r:id="rId121"/>
    <p:sldId id="337" r:id="rId122"/>
    <p:sldId id="309" r:id="rId1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3368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avatpoint.com/spring-boot-download-and-install-sts-id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app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Provisionar banco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variável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ao banco via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banco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site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parametrizar: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yarn build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</a:t>
            </a:r>
          </a:p>
          <a:p>
            <a:pPr marL="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 adicionais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Domain Management: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seu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Trigger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with STS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 H2)</a:t>
            </a:r>
          </a:p>
          <a:p>
            <a:pPr marL="457200" indent="-457200" algn="just">
              <a:buAutoNum type="arabicPeriod"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=jdbc:h2:mem:testdb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BD;</a:t>
            </a:r>
          </a:p>
          <a:p>
            <a:pPr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4 primeiras linhas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 novamente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 primeiras linhas.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Será criado um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na raiz do projeto,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 // Versão do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foi criado o projeto.</a:t>
            </a: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APP_PROFILE:test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8756</Words>
  <Application>Microsoft Office PowerPoint</Application>
  <PresentationFormat>Apresentação na tela (16:9)</PresentationFormat>
  <Paragraphs>1091</Paragraphs>
  <Slides>122</Slides>
  <Notes>119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with STS</vt:lpstr>
      <vt:lpstr>JAVA – Configurar o BD H2</vt:lpstr>
      <vt:lpstr>JAVA – Configurar o BD H2</vt:lpstr>
      <vt:lpstr>JAVA – Configurar o BD PostGreSQL</vt:lpstr>
      <vt:lpstr>JAVA – Configurar o BD PostGreSQL</vt:lpstr>
      <vt:lpstr>JAVA – Configurar o BD Heroku</vt:lpstr>
      <vt:lpstr>JAVA – Configurar Versão JAVA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1765</cp:revision>
  <dcterms:created xsi:type="dcterms:W3CDTF">2020-03-17T20:12:34Z</dcterms:created>
  <dcterms:modified xsi:type="dcterms:W3CDTF">2022-06-28T23:34:46Z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