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39" r:id="rId22"/>
    <p:sldId id="440" r:id="rId23"/>
    <p:sldId id="441" r:id="rId24"/>
    <p:sldId id="442" r:id="rId25"/>
    <p:sldId id="445" r:id="rId26"/>
    <p:sldId id="446" r:id="rId27"/>
    <p:sldId id="448" r:id="rId28"/>
    <p:sldId id="449" r:id="rId29"/>
    <p:sldId id="450" r:id="rId30"/>
    <p:sldId id="447" r:id="rId31"/>
    <p:sldId id="451" r:id="rId32"/>
    <p:sldId id="452" r:id="rId33"/>
    <p:sldId id="453" r:id="rId34"/>
    <p:sldId id="457" r:id="rId35"/>
    <p:sldId id="456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(“fiat”, “uno”, 2001);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texto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em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padrão 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‘Texto’;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‘idH1');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2507</Words>
  <Application>Microsoft Office PowerPoint</Application>
  <PresentationFormat>Apresentação na tela (16:9)</PresentationFormat>
  <Paragraphs>346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de Software JS</vt:lpstr>
      <vt:lpstr>Aulas 10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Página Web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de Software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1269</cp:revision>
  <dcterms:created xsi:type="dcterms:W3CDTF">2020-03-17T20:12:34Z</dcterms:created>
  <dcterms:modified xsi:type="dcterms:W3CDTF">2022-05-17T14:19:53Z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