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91" r:id="rId3"/>
    <p:sldId id="487" r:id="rId4"/>
    <p:sldId id="397" r:id="rId5"/>
    <p:sldId id="409" r:id="rId6"/>
    <p:sldId id="416" r:id="rId7"/>
    <p:sldId id="396" r:id="rId8"/>
    <p:sldId id="429" r:id="rId9"/>
    <p:sldId id="405" r:id="rId10"/>
    <p:sldId id="407" r:id="rId11"/>
    <p:sldId id="404" r:id="rId12"/>
    <p:sldId id="406" r:id="rId13"/>
    <p:sldId id="408" r:id="rId14"/>
    <p:sldId id="410" r:id="rId15"/>
    <p:sldId id="531" r:id="rId16"/>
    <p:sldId id="398" r:id="rId17"/>
    <p:sldId id="411" r:id="rId18"/>
    <p:sldId id="412" r:id="rId19"/>
    <p:sldId id="413" r:id="rId20"/>
    <p:sldId id="414" r:id="rId21"/>
    <p:sldId id="415" r:id="rId22"/>
    <p:sldId id="417" r:id="rId23"/>
    <p:sldId id="418" r:id="rId24"/>
    <p:sldId id="419" r:id="rId25"/>
    <p:sldId id="421" r:id="rId26"/>
    <p:sldId id="443" r:id="rId27"/>
    <p:sldId id="424" r:id="rId28"/>
    <p:sldId id="426" r:id="rId29"/>
    <p:sldId id="427" r:id="rId30"/>
    <p:sldId id="428" r:id="rId31"/>
    <p:sldId id="430" r:id="rId32"/>
    <p:sldId id="425" r:id="rId33"/>
    <p:sldId id="450" r:id="rId34"/>
    <p:sldId id="451" r:id="rId35"/>
    <p:sldId id="452" r:id="rId36"/>
    <p:sldId id="449" r:id="rId37"/>
    <p:sldId id="448" r:id="rId38"/>
    <p:sldId id="447" r:id="rId39"/>
    <p:sldId id="445" r:id="rId40"/>
    <p:sldId id="444" r:id="rId41"/>
    <p:sldId id="441" r:id="rId42"/>
    <p:sldId id="442" r:id="rId43"/>
    <p:sldId id="440" r:id="rId44"/>
    <p:sldId id="446" r:id="rId45"/>
    <p:sldId id="453" r:id="rId46"/>
    <p:sldId id="455" r:id="rId47"/>
    <p:sldId id="454" r:id="rId48"/>
    <p:sldId id="431" r:id="rId49"/>
    <p:sldId id="438" r:id="rId50"/>
    <p:sldId id="435" r:id="rId51"/>
    <p:sldId id="436" r:id="rId52"/>
    <p:sldId id="437" r:id="rId53"/>
    <p:sldId id="432" r:id="rId54"/>
    <p:sldId id="433" r:id="rId55"/>
    <p:sldId id="434" r:id="rId56"/>
    <p:sldId id="506" r:id="rId57"/>
    <p:sldId id="509" r:id="rId58"/>
    <p:sldId id="525" r:id="rId59"/>
    <p:sldId id="526" r:id="rId60"/>
    <p:sldId id="527" r:id="rId61"/>
    <p:sldId id="529" r:id="rId62"/>
    <p:sldId id="528" r:id="rId63"/>
    <p:sldId id="530" r:id="rId64"/>
    <p:sldId id="532" r:id="rId65"/>
    <p:sldId id="537" r:id="rId66"/>
    <p:sldId id="533" r:id="rId67"/>
    <p:sldId id="534" r:id="rId68"/>
    <p:sldId id="535" r:id="rId69"/>
    <p:sldId id="536" r:id="rId70"/>
    <p:sldId id="538" r:id="rId71"/>
    <p:sldId id="539" r:id="rId72"/>
    <p:sldId id="540" r:id="rId73"/>
    <p:sldId id="541" r:id="rId74"/>
    <p:sldId id="542" r:id="rId75"/>
    <p:sldId id="543" r:id="rId76"/>
    <p:sldId id="544" r:id="rId77"/>
    <p:sldId id="333" r:id="rId78"/>
    <p:sldId id="323" r:id="rId79"/>
    <p:sldId id="334" r:id="rId80"/>
    <p:sldId id="337" r:id="rId81"/>
    <p:sldId id="309" r:id="rId8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16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41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187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257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7727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1754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4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5939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9838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09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240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308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440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2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9444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496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217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72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999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xios@0.2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axios@0.24.0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guides/installation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pack.js.org/concepts/#loaders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overview.html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omponents-and-props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		OU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Se necessário,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Backend/pom.xml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seguintes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rotas no 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add react-router-dom@6.2.1 @types/react-router-dom@5.3.2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 integração 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Anexo,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“),</a:t>
            </a:r>
          </a:p>
        </p:txBody>
      </p:sp>
    </p:spTree>
    <p:extLst>
      <p:ext uri="{BB962C8B-B14F-4D97-AF65-F5344CB8AC3E}">
        <p14:creationId xmlns:p14="http://schemas.microsoft.com/office/powerpoint/2010/main" val="2850655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reportWebVitals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setupTests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Aulas 13 JAVA Projeto Web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Arquitetura MVC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Versionamento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Projeto </a:t>
            </a:r>
            <a:r>
              <a:rPr lang="pt-BR" sz="3600" b="1" dirty="0" err="1">
                <a:solidFill>
                  <a:schemeClr val="bg1"/>
                </a:solidFill>
              </a:rPr>
              <a:t>Monorepo</a:t>
            </a:r>
            <a:r>
              <a:rPr lang="pt-BR" sz="3600" b="1" dirty="0">
                <a:solidFill>
                  <a:schemeClr val="bg1"/>
                </a:solidFill>
              </a:rPr>
              <a:t>: Front e Back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Front </a:t>
            </a:r>
            <a:r>
              <a:rPr lang="pt-BR" sz="3600" b="1" dirty="0" err="1">
                <a:solidFill>
                  <a:schemeClr val="bg1"/>
                </a:solidFill>
              </a:rPr>
              <a:t>end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r>
              <a:rPr lang="pt-BR" sz="3600" b="1" dirty="0" err="1">
                <a:solidFill>
                  <a:schemeClr val="bg1"/>
                </a:solidFill>
              </a:rPr>
              <a:t>React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Router-Dom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Git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 pelo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efetuar login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Autorizar login/senha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build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Acompanhar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overview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altere o nome do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Integração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7166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com o terminal root,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axios@0.24.0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requisições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o arquivo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requests.js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seguinte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process.env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 "http://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localhost:8092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(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coalescência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arquivo, através da variável,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REACT_APP_BACKEND_URL,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realizar à integração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não exista a variável, será realizada um acesso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LOCAL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retornos 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conteúdo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seguir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score: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5950443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last: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size: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number: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first: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empty: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462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Testando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inserir a seguinte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retorna vários objetos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http://localhost:8092/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=0").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Acesso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6898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Front + Back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definida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../../utils/requests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=12&amp;page=0`).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 no browser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instalar a dependência,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save-dev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https://webpack.js.org/guides/installation/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https://webpack.js.org/concepts/#loaders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36366382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7486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cujo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vinculado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funcionais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Mantêm o estado do componente;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Executar algo na instanciação ou destruição do componente, observar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useParams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é passado pela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useNavigate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Navegação.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https://pt-br.reactjs.org/docs/hooks-overview.html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862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acrescentar, antes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iniciou na Pag. ZERO.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</a:t>
            </a:r>
          </a:p>
        </p:txBody>
      </p:sp>
    </p:spTree>
    <p:extLst>
      <p:ext uri="{BB962C8B-B14F-4D97-AF65-F5344CB8AC3E}">
        <p14:creationId xmlns:p14="http://schemas.microsoft.com/office/powerpoint/2010/main" val="12331577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93705021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useEffect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página ZERO.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 ) =&gt; {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}`)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});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[ ]);	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 &gt; &lt;p&gt;{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}&lt;/p&gt;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);    }</a:t>
            </a:r>
          </a:p>
        </p:txBody>
      </p:sp>
    </p:spTree>
    <p:extLst>
      <p:ext uri="{BB962C8B-B14F-4D97-AF65-F5344CB8AC3E}">
        <p14:creationId xmlns:p14="http://schemas.microsoft.com/office/powerpoint/2010/main" val="38740860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https://pt-br.reactjs.org/docs/components-and-props.html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Em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renderização 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coleção,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elemento renderizado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possuir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158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17223450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1,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score: 4.5,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};*/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0715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Alterações 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Destaque em vermelho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ERRADA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("http://localhost:8092/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=12&amp;page=0").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(response =&gt; {console.log(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estado;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função que controla o estado.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 // seta na página ZERO.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1637213217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totalPages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numberOfElements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788266061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(() =&gt; {//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(`${BASE_URL}/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movies?size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=12&amp;page=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}&amp;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((response) =&gt;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casting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MoviePage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data.number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}, [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33944342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Props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457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="container"&gt;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{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page.content.map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{movie.id}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="col-sm-6 col-lg-4 col-xl-3 mb-3"&gt;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 ) } ...</a:t>
            </a:r>
          </a:p>
        </p:txBody>
      </p:sp>
    </p:spTree>
    <p:extLst>
      <p:ext uri="{BB962C8B-B14F-4D97-AF65-F5344CB8AC3E}">
        <p14:creationId xmlns:p14="http://schemas.microsoft.com/office/powerpoint/2010/main" val="87417690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React Hooks </a:t>
            </a:r>
            <a:r>
              <a:rPr lang="en-US" b="1" dirty="0" err="1">
                <a:solidFill>
                  <a:srgbClr val="0070C0"/>
                </a:solidFill>
              </a:rPr>
              <a:t>useParams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70686632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14610</TotalTime>
  <Words>5557</Words>
  <Application>Microsoft Office PowerPoint</Application>
  <PresentationFormat>Apresentação na tela (16:9)</PresentationFormat>
  <Paragraphs>743</Paragraphs>
  <Slides>81</Slides>
  <Notes>78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6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 Aulas 13 JAVA Projeto Web  Arquitetura MVC  Versionamento Git  Projeto Monorepo: Front e Back  Front end React</vt:lpstr>
      <vt:lpstr>JAVA – Modelo MVC JAVA</vt:lpstr>
      <vt:lpstr>JAVA – Arquitetura MVC</vt:lpstr>
      <vt:lpstr>JAVA – Versionamento Git</vt:lpstr>
      <vt:lpstr>JAVA – NPM vs NPX</vt:lpstr>
      <vt:lpstr>JAVA – Ambiente Frontend</vt:lpstr>
      <vt:lpstr>JAVA – Ambiente Frontend</vt:lpstr>
      <vt:lpstr>JAVA – Frontend</vt:lpstr>
      <vt:lpstr>JAVA – Testando Frontend</vt:lpstr>
      <vt:lpstr>JAVA – Ambiente Backend</vt:lpstr>
      <vt:lpstr>JAVA – Testanto Backend</vt:lpstr>
      <vt:lpstr>JAVA – Testanto Backend/pom.xml</vt:lpstr>
      <vt:lpstr>JAVA – Fontend – Extensões</vt:lpstr>
      <vt:lpstr>JAVA – Fontend – Bibliotecas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Router-Dom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Integração Front + Back</vt:lpstr>
      <vt:lpstr>JAVA – React</vt:lpstr>
      <vt:lpstr>JAVA – React Hooks</vt:lpstr>
      <vt:lpstr>JAVA – React Hooks useState</vt:lpstr>
      <vt:lpstr>JAVA – React Hooks useState</vt:lpstr>
      <vt:lpstr>JAVA – React Hooks useEffect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Props</vt:lpstr>
      <vt:lpstr>JAVA – React Hooks useParams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1914</cp:revision>
  <dcterms:created xsi:type="dcterms:W3CDTF">2020-03-17T20:12:34Z</dcterms:created>
  <dcterms:modified xsi:type="dcterms:W3CDTF">2022-07-06T00:20:09Z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