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5"/>
  </p:notesMasterIdLst>
  <p:sldIdLst>
    <p:sldId id="256" r:id="rId2"/>
    <p:sldId id="291" r:id="rId3"/>
    <p:sldId id="487" r:id="rId4"/>
    <p:sldId id="397" r:id="rId5"/>
    <p:sldId id="409" r:id="rId6"/>
    <p:sldId id="416" r:id="rId7"/>
    <p:sldId id="396" r:id="rId8"/>
    <p:sldId id="429" r:id="rId9"/>
    <p:sldId id="405" r:id="rId10"/>
    <p:sldId id="407" r:id="rId11"/>
    <p:sldId id="404" r:id="rId12"/>
    <p:sldId id="406" r:id="rId13"/>
    <p:sldId id="408" r:id="rId14"/>
    <p:sldId id="410" r:id="rId15"/>
    <p:sldId id="531" r:id="rId16"/>
    <p:sldId id="398" r:id="rId17"/>
    <p:sldId id="411" r:id="rId18"/>
    <p:sldId id="412" r:id="rId19"/>
    <p:sldId id="413" r:id="rId20"/>
    <p:sldId id="414" r:id="rId21"/>
    <p:sldId id="415" r:id="rId22"/>
    <p:sldId id="417" r:id="rId23"/>
    <p:sldId id="418" r:id="rId24"/>
    <p:sldId id="419" r:id="rId25"/>
    <p:sldId id="421" r:id="rId26"/>
    <p:sldId id="443" r:id="rId27"/>
    <p:sldId id="424" r:id="rId28"/>
    <p:sldId id="426" r:id="rId29"/>
    <p:sldId id="427" r:id="rId30"/>
    <p:sldId id="428" r:id="rId31"/>
    <p:sldId id="430" r:id="rId32"/>
    <p:sldId id="425" r:id="rId33"/>
    <p:sldId id="450" r:id="rId34"/>
    <p:sldId id="451" r:id="rId35"/>
    <p:sldId id="452" r:id="rId36"/>
    <p:sldId id="449" r:id="rId37"/>
    <p:sldId id="448" r:id="rId38"/>
    <p:sldId id="447" r:id="rId39"/>
    <p:sldId id="445" r:id="rId40"/>
    <p:sldId id="444" r:id="rId41"/>
    <p:sldId id="441" r:id="rId42"/>
    <p:sldId id="442" r:id="rId43"/>
    <p:sldId id="440" r:id="rId44"/>
    <p:sldId id="446" r:id="rId45"/>
    <p:sldId id="453" r:id="rId46"/>
    <p:sldId id="455" r:id="rId47"/>
    <p:sldId id="454" r:id="rId48"/>
    <p:sldId id="431" r:id="rId49"/>
    <p:sldId id="438" r:id="rId50"/>
    <p:sldId id="435" r:id="rId51"/>
    <p:sldId id="436" r:id="rId52"/>
    <p:sldId id="437" r:id="rId53"/>
    <p:sldId id="432" r:id="rId54"/>
    <p:sldId id="433" r:id="rId55"/>
    <p:sldId id="434" r:id="rId56"/>
    <p:sldId id="506" r:id="rId57"/>
    <p:sldId id="509" r:id="rId58"/>
    <p:sldId id="525" r:id="rId59"/>
    <p:sldId id="526" r:id="rId60"/>
    <p:sldId id="527" r:id="rId61"/>
    <p:sldId id="529" r:id="rId62"/>
    <p:sldId id="528" r:id="rId63"/>
    <p:sldId id="530" r:id="rId64"/>
    <p:sldId id="532" r:id="rId65"/>
    <p:sldId id="537" r:id="rId66"/>
    <p:sldId id="533" r:id="rId67"/>
    <p:sldId id="534" r:id="rId68"/>
    <p:sldId id="535" r:id="rId69"/>
    <p:sldId id="536" r:id="rId70"/>
    <p:sldId id="538" r:id="rId71"/>
    <p:sldId id="539" r:id="rId72"/>
    <p:sldId id="540" r:id="rId73"/>
    <p:sldId id="541" r:id="rId74"/>
    <p:sldId id="542" r:id="rId75"/>
    <p:sldId id="543" r:id="rId76"/>
    <p:sldId id="545" r:id="rId77"/>
    <p:sldId id="546" r:id="rId78"/>
    <p:sldId id="547" r:id="rId79"/>
    <p:sldId id="548" r:id="rId80"/>
    <p:sldId id="549" r:id="rId81"/>
    <p:sldId id="550" r:id="rId82"/>
    <p:sldId id="551" r:id="rId83"/>
    <p:sldId id="552" r:id="rId84"/>
    <p:sldId id="553" r:id="rId85"/>
    <p:sldId id="554" r:id="rId86"/>
    <p:sldId id="544" r:id="rId87"/>
    <p:sldId id="555" r:id="rId88"/>
    <p:sldId id="556" r:id="rId89"/>
    <p:sldId id="558" r:id="rId90"/>
    <p:sldId id="557" r:id="rId91"/>
    <p:sldId id="561" r:id="rId92"/>
    <p:sldId id="560" r:id="rId93"/>
    <p:sldId id="559" r:id="rId94"/>
    <p:sldId id="562" r:id="rId95"/>
    <p:sldId id="563" r:id="rId96"/>
    <p:sldId id="564" r:id="rId97"/>
    <p:sldId id="565" r:id="rId98"/>
    <p:sldId id="566" r:id="rId99"/>
    <p:sldId id="567" r:id="rId100"/>
    <p:sldId id="572" r:id="rId101"/>
    <p:sldId id="569" r:id="rId102"/>
    <p:sldId id="570" r:id="rId103"/>
    <p:sldId id="571" r:id="rId104"/>
    <p:sldId id="568" r:id="rId105"/>
    <p:sldId id="573" r:id="rId106"/>
    <p:sldId id="574" r:id="rId107"/>
    <p:sldId id="575" r:id="rId108"/>
    <p:sldId id="576" r:id="rId109"/>
    <p:sldId id="333" r:id="rId110"/>
    <p:sldId id="323" r:id="rId111"/>
    <p:sldId id="334" r:id="rId112"/>
    <p:sldId id="337" r:id="rId113"/>
    <p:sldId id="309" r:id="rId1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6193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6475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843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110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8221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3271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15432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16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410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187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9257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7727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1754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184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5939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9838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09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240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3084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0440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62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9444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6496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217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5720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314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0579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4369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504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251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6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3401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308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6243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8382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999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42751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836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564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81751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50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7289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07669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63034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4728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43686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32746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7041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9735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7985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5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sfilmes-heleno.netlify.app/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-br.reactjs.org/" TargetMode="External"/><Relationship Id="rId4" Type="http://schemas.openxmlformats.org/officeDocument/2006/relationships/hyperlink" Target="https://www.javatpoint.com/spring-boot-download-and-install-sts-ide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xios@0.24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axios@0.24.0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guides/installation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pack.js.org/concepts/#loaders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hooks-overview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components-and-props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		OU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Se necessário,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score.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AxiosRequestConfig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handleSubmit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React.FormEvent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HTMLFormElement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event.preventDefault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Impede que o formulário seja enviado.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event.target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email.value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event.target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score.value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82280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!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67658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AxiosRequestConfig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BASE_URL,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'PUT',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 '/scores',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data: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score: score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07342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 de PUT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(response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RETURN 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77770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dentro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handleSubmit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35004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//console.log(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 Link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"react-router-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84935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Netlify-&gt;Heroku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variável de ambiente,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que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opção: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</a:p>
          <a:p>
            <a:pPr marL="904875" lvl="1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&amp;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Criar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1348740" lvl="2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Back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/ no final</a:t>
            </a:r>
          </a:p>
          <a:p>
            <a:pPr marL="1348740" lvl="2" indent="-457200" algn="just"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Trigger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(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implantado).</a:t>
            </a:r>
          </a:p>
        </p:txBody>
      </p:sp>
    </p:spTree>
    <p:extLst>
      <p:ext uri="{BB962C8B-B14F-4D97-AF65-F5344CB8AC3E}">
        <p14:creationId xmlns:p14="http://schemas.microsoft.com/office/powerpoint/2010/main" val="4184699535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Implantado</a:t>
            </a:r>
            <a:r>
              <a:rPr lang="en-US" b="1" dirty="0">
                <a:solidFill>
                  <a:srgbClr val="0070C0"/>
                </a:solidFill>
              </a:rPr>
              <a:t> App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identificar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sua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web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executar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dsfilmes-heleno.netlify.app/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Anexos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pasta 07 CSS.</a:t>
            </a:r>
          </a:p>
        </p:txBody>
      </p:sp>
    </p:spTree>
    <p:extLst>
      <p:ext uri="{BB962C8B-B14F-4D97-AF65-F5344CB8AC3E}">
        <p14:creationId xmlns:p14="http://schemas.microsoft.com/office/powerpoint/2010/main" val="4079207429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Créditos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 Especiais para:</a:t>
            </a:r>
          </a:p>
          <a:p>
            <a:pPr marL="0" indent="0" algn="ctr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Nélio Alves,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Em Engenharia de Software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referência e inspiração na elaboração deste material didático.</a:t>
            </a:r>
          </a:p>
        </p:txBody>
      </p:sp>
    </p:spTree>
    <p:extLst>
      <p:ext uri="{BB962C8B-B14F-4D97-AF65-F5344CB8AC3E}">
        <p14:creationId xmlns:p14="http://schemas.microsoft.com/office/powerpoint/2010/main" val="2233018905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autoprefixer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 color-adjust to print-color-adjust. The color-adjust shorthand is currently deprecated.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autoprefixer@10.4.5 --save-exact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https://pt-br.reactjs.org/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Backend/pom.xml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seguintes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rotas no 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add react-router-dom@6.2.1 @types/react-router-dom@5.3.2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 integração 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axios@0.24.0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Anexo,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“),</a:t>
            </a:r>
          </a:p>
        </p:txBody>
      </p:sp>
    </p:spTree>
    <p:extLst>
      <p:ext uri="{BB962C8B-B14F-4D97-AF65-F5344CB8AC3E}">
        <p14:creationId xmlns:p14="http://schemas.microsoft.com/office/powerpoint/2010/main" val="2850655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reportWebVitals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setupTests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Aulas 13 JAVA Projeto Web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Arquitetura MVC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Versionamento </a:t>
            </a:r>
            <a:r>
              <a:rPr lang="pt-BR" sz="3600" b="1" dirty="0" err="1">
                <a:solidFill>
                  <a:schemeClr val="bg1"/>
                </a:solidFill>
              </a:rPr>
              <a:t>Git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Projeto </a:t>
            </a:r>
            <a:r>
              <a:rPr lang="pt-BR" sz="3600" b="1" dirty="0" err="1">
                <a:solidFill>
                  <a:schemeClr val="bg1"/>
                </a:solidFill>
              </a:rPr>
              <a:t>Monorepo</a:t>
            </a:r>
            <a:r>
              <a:rPr lang="pt-BR" sz="3600" b="1" dirty="0">
                <a:solidFill>
                  <a:schemeClr val="bg1"/>
                </a:solidFill>
              </a:rPr>
              <a:t>: Front e Back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Front </a:t>
            </a:r>
            <a:r>
              <a:rPr lang="pt-BR" sz="3600" b="1" dirty="0" err="1">
                <a:solidFill>
                  <a:schemeClr val="bg1"/>
                </a:solidFill>
              </a:rPr>
              <a:t>end</a:t>
            </a:r>
            <a:r>
              <a:rPr lang="pt-BR" sz="3600" b="1" dirty="0">
                <a:solidFill>
                  <a:schemeClr val="bg1"/>
                </a:solidFill>
              </a:rPr>
              <a:t> </a:t>
            </a:r>
            <a:r>
              <a:rPr lang="pt-BR" sz="3600" b="1" dirty="0" err="1">
                <a:solidFill>
                  <a:schemeClr val="bg1"/>
                </a:solidFill>
              </a:rPr>
              <a:t>React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Router-Dom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Versionamento</a:t>
            </a:r>
            <a:r>
              <a:rPr lang="en-US" b="1" dirty="0">
                <a:solidFill>
                  <a:srgbClr val="0070C0"/>
                </a:solidFill>
              </a:rPr>
              <a:t> Git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no browser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   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pelo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efetuar login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Autorizar login/senha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build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Acompanhar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overview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altere o nome do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Integração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Três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7166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Pasta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com o terminal root, Instalar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axios@0.24.0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requisições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Criar o arquivo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requests.js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seguinte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process.env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 "http://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localhost:8092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coalescência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arquivo, através da variável,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realizar à integração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não exista a variável, será realizada um acesso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LOCAL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4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retornos 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conteúdo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seguir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score: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950443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size: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number: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first: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numberOfElements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empty: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462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Testando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inserir a seguinte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Errada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retorna vários objetos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http://localhost:8092/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=0").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 // Acesso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6898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definida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../../utils/requests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=12&amp;page=0`).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 no browser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instalar a dependência,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save-dev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https://webpack.js.org/guides/installation/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https://webpack.js.org/concepts/#loaders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6366382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7486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cujo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vinculado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funcionais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Mantêm o estado do componente;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Executar algo na instanciação ou destruição do componente, observar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é passado pela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Navegação.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https://pt-br.reactjs.org/docs/hooks-overview.html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862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acrescentar, antes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controla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iniciou na Pag. ZERO.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</a:t>
            </a:r>
          </a:p>
        </p:txBody>
      </p:sp>
    </p:spTree>
    <p:extLst>
      <p:ext uri="{BB962C8B-B14F-4D97-AF65-F5344CB8AC3E}">
        <p14:creationId xmlns:p14="http://schemas.microsoft.com/office/powerpoint/2010/main" val="12331577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página ZERO.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 &gt;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93705021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useEffect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página ZERO.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 ) =&gt; {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});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[ ]);	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 &gt;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);    }</a:t>
            </a:r>
          </a:p>
        </p:txBody>
      </p:sp>
    </p:spTree>
    <p:extLst>
      <p:ext uri="{BB962C8B-B14F-4D97-AF65-F5344CB8AC3E}">
        <p14:creationId xmlns:p14="http://schemas.microsoft.com/office/powerpoint/2010/main" val="387408603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https://pt-br.reactjs.org/docs/components-and-props.html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Em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renderização 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coleção,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elemento renderizado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possuir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158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17223450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1,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score: 4.5,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};*/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07151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ERRADA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("http://localhost:8092/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=12&amp;page=0").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(response =&gt; {console.log(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estado;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função que controla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na página ZERO.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163721321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2457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&gt;({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totalElements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numberOfElements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788266061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(() =&gt; {//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}&amp;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((response) =&gt;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},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3944342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2457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 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="container"&gt;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page.content.map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{movie.id}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="col-sm-6 col-lg-4 col-xl-3 mb-3"&gt;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 ) } ...</a:t>
            </a:r>
          </a:p>
        </p:txBody>
      </p:sp>
    </p:spTree>
    <p:extLst>
      <p:ext uri="{BB962C8B-B14F-4D97-AF65-F5344CB8AC3E}">
        <p14:creationId xmlns:p14="http://schemas.microsoft.com/office/powerpoint/2010/main" val="87417690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BASE_URL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'./styles.css';</a:t>
            </a:r>
          </a:p>
        </p:txBody>
      </p:sp>
    </p:spTree>
    <p:extLst>
      <p:ext uri="{BB962C8B-B14F-4D97-AF65-F5344CB8AC3E}">
        <p14:creationId xmlns:p14="http://schemas.microsoft.com/office/powerpoint/2010/main" val="89706611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7218286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Props 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/*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id: 1,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image: "https://www.themoviedb.org/t/p/w533_and_h300_bestv2/jBJWaqoSCiARWtfV0GlqHrcdidd.jpg",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title: "Juju",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count: 2,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score: 4.5,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}; */</a:t>
            </a:r>
          </a:p>
        </p:txBody>
      </p:sp>
    </p:spTree>
    <p:extLst>
      <p:ext uri="{BB962C8B-B14F-4D97-AF65-F5344CB8AC3E}">
        <p14:creationId xmlns:p14="http://schemas.microsoft.com/office/powerpoint/2010/main" val="2143774893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navigate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[movie,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&lt;Movie&gt;();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(`${BASE_URL}/movies/${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}`).then(response =&gt;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}, [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824366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-movie-card-image"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alt={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-card-bottom-container"&gt;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-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-form"&gt;</a:t>
            </a:r>
          </a:p>
        </p:txBody>
      </p:sp>
    </p:spTree>
    <p:extLst>
      <p:ext uri="{BB962C8B-B14F-4D97-AF65-F5344CB8AC3E}">
        <p14:creationId xmlns:p14="http://schemas.microsoft.com/office/powerpoint/2010/main" val="132113761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="form-group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-form-group"&gt;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="email"&gt;Informe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email&lt;/label&gt;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type="email"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id="email" /&gt;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="form-group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-form-group"&gt;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742398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&lt;select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&lt;option&gt;1&lt;/option&gt;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&lt;option&gt;2&lt;/option&gt;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&lt;option&gt;3&lt;/option&gt;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&lt;option&gt;4&lt;/option&gt;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&lt;option&gt;5&lt;/option&gt;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&lt;/select&gt;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&lt;/div&gt; </a:t>
            </a:r>
          </a:p>
        </p:txBody>
      </p:sp>
    </p:spTree>
    <p:extLst>
      <p:ext uri="{BB962C8B-B14F-4D97-AF65-F5344CB8AC3E}">
        <p14:creationId xmlns:p14="http://schemas.microsoft.com/office/powerpoint/2010/main" val="3315373838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-form-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type="submit"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39853378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FormCard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1"/>
            <a:ext cx="8865056" cy="4060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to="/"&gt;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&lt;button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&lt;/Link&gt;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7483993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useParams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 passados pela 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43372205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useParams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params.filmeId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}`}/&gt;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570686632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StarProps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fill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43179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(3.5) =&gt; [1, 1, 1, 0.5, 0]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testar no console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(Browser)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(4.1) =&gt; [1, 1, 1, 1, 0.5]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testar no console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(Browser)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[0, 0, 0, 0, 0];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 =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20569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 -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integerPart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0.5;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63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score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 }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6967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count : number;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68160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score,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{score&gt;0 ?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(1):"-"} &lt;/p&gt;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{ score 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 	}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02811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movie:  Movie;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51728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movie.score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</a:p>
        </p:txBody>
      </p:sp>
    </p:spTree>
    <p:extLst>
      <p:ext uri="{BB962C8B-B14F-4D97-AF65-F5344CB8AC3E}">
        <p14:creationId xmlns:p14="http://schemas.microsoft.com/office/powerpoint/2010/main" val="598948250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"types/movie";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Props =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page 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Function;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antes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Pagination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{page,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: Props )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31382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Pagination(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{page,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: Props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-pagination-container"&gt;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-pagination-box"&gt;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-pagination-button"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page.first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=&gt;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(page.number-1)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&lt;/button&gt;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`${page.number+1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$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page.totalPages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652035543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-pagination-button"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disabled={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page.last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={( ) =&gt;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(page.number+1)}&gt;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&lt;/button&gt;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4077630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1234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Método que irá controlar a mudança de página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handlePageChange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 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handlePageChange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599150526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-Utils (</a:t>
            </a:r>
            <a:r>
              <a:rPr lang="en-US" b="1" dirty="0" err="1">
                <a:solidFill>
                  <a:srgbClr val="0070C0"/>
                </a:solidFill>
              </a:rPr>
              <a:t>validade.ts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arq.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validade.ts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seguinte conteúdo...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https://stackoverflow.com/questions/46155/whats-the-best-way-to-validate-an-email-address-in-javascript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function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(email: any) {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String(email)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.match(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/^(([^&lt;&gt;()[\]\\.,;:\s@"]+(\.[^&lt;&gt;()[\]\\.,;:\s@"]+)*)|(".+"))@((\[[0-9]{1,3}\.[0-9]{1,3}\.[0-9]{1,3}\.[0-9]{1,3}\])|(([a-zA-Z\-0-9]+\.)+[a-zA-Z]{2,}))$/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);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164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7536</Words>
  <Application>Microsoft Office PowerPoint</Application>
  <PresentationFormat>Apresentação na tela (16:9)</PresentationFormat>
  <Paragraphs>1047</Paragraphs>
  <Slides>113</Slides>
  <Notes>110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113</vt:i4>
      </vt:variant>
    </vt:vector>
  </HeadingPairs>
  <TitlesOfParts>
    <vt:vector size="118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 Aulas 13 JAVA Projeto Web  Arquitetura MVC  Versionamento Git  Projeto Monorepo: Front e Back  Front end React</vt:lpstr>
      <vt:lpstr>JAVA – Modelo MVC JAVA</vt:lpstr>
      <vt:lpstr>JAVA – Arquitetura MVC</vt:lpstr>
      <vt:lpstr>JAVA – Versionamento Git</vt:lpstr>
      <vt:lpstr>JAVA – NPM vs NPX</vt:lpstr>
      <vt:lpstr>JAVA – Ambiente Frontend</vt:lpstr>
      <vt:lpstr>JAVA – Ambiente Frontend</vt:lpstr>
      <vt:lpstr>JAVA – Frontend</vt:lpstr>
      <vt:lpstr>JAVA – Testando Frontend</vt:lpstr>
      <vt:lpstr>JAVA – Ambiente Backend</vt:lpstr>
      <vt:lpstr>JAVA – Testanto Backend</vt:lpstr>
      <vt:lpstr>JAVA – Testanto Backend/pom.xml</vt:lpstr>
      <vt:lpstr>JAVA – Fontend – Extensões</vt:lpstr>
      <vt:lpstr>JAVA – Fontend – Bibliotecas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Router-Dom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React</vt:lpstr>
      <vt:lpstr>JAVA – React Hooks</vt:lpstr>
      <vt:lpstr>JAVA – React Hooks useState</vt:lpstr>
      <vt:lpstr>JAVA – React Hooks useState</vt:lpstr>
      <vt:lpstr>JAVA – React Hooks useEffect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 – React Hooks useParams</vt:lpstr>
      <vt:lpstr>JAVA – React Hooks useParams</vt:lpstr>
      <vt:lpstr>JAVA-Fontend-MovieStars (index.tsx)</vt:lpstr>
      <vt:lpstr>JAVA-Fontend-MovieStars (index.tsx)</vt:lpstr>
      <vt:lpstr>JAVA-Fontend-MovieStars (index.tsx)</vt:lpstr>
      <vt:lpstr>JAVA-Fontend-MovieStars (index.tsx)</vt:lpstr>
      <vt:lpstr>JAVA-Fontend-MovieScore (index.tsx)</vt:lpstr>
      <vt:lpstr>JAVA-Fontend-MovieScore (index.tsx)</vt:lpstr>
      <vt:lpstr>JAVA-Fontend-MovieCard (index.tsx)</vt:lpstr>
      <vt:lpstr>JAVA-Fontend-MovieCard (index.tsx)</vt:lpstr>
      <vt:lpstr>JAVA-Fontend-Pagination (index.tsx)</vt:lpstr>
      <vt:lpstr>JAVA-Fontend-Pagination (index.tsx)</vt:lpstr>
      <vt:lpstr>JAVA-Fontend-Pagination (index.tsx)</vt:lpstr>
      <vt:lpstr>JAVA-Fontend-Listing (index.tsx)</vt:lpstr>
      <vt:lpstr>JAVA-Fontend-Utils (validade.ts)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JAVA-Fontend-FormCard (index.tsx)</vt:lpstr>
      <vt:lpstr>JAVA-Integrar Netlify-&gt;Heroku</vt:lpstr>
      <vt:lpstr>JAVA – Implantado App Web</vt:lpstr>
      <vt:lpstr>JAVA – Créditos Finais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1984</cp:revision>
  <dcterms:created xsi:type="dcterms:W3CDTF">2020-03-17T20:12:34Z</dcterms:created>
  <dcterms:modified xsi:type="dcterms:W3CDTF">2022-07-07T17:25:58Z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