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33" r:id="rId33"/>
    <p:sldId id="32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</a:t>
            </a:r>
            <a:r>
              <a:rPr lang="pt-BR" sz="4800" b="1">
                <a:solidFill>
                  <a:schemeClr val="bg1"/>
                </a:solidFill>
              </a:rPr>
              <a:t>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JAVA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1792</Words>
  <Application>Microsoft Office PowerPoint</Application>
  <PresentationFormat>Apresentação na tela (16:9)</PresentationFormat>
  <Paragraphs>239</Paragraphs>
  <Slides>36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Desenvolvimento Web JAVA HTML</vt:lpstr>
      <vt:lpstr>Aulas 02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Leitura Específica</vt:lpstr>
      <vt:lpstr>Aprenda+</vt:lpstr>
      <vt:lpstr>Dinâmica/Atividades</vt:lpstr>
      <vt:lpstr>Referências Bibliográficas</vt:lpstr>
      <vt:lpstr>Desenvolvimento Web JAVA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825</cp:revision>
  <dcterms:created xsi:type="dcterms:W3CDTF">2020-03-17T20:12:34Z</dcterms:created>
  <dcterms:modified xsi:type="dcterms:W3CDTF">2022-04-08T16:30:44Z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