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91" r:id="rId3"/>
    <p:sldId id="360" r:id="rId4"/>
    <p:sldId id="361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7" r:id="rId29"/>
    <p:sldId id="333" r:id="rId30"/>
    <p:sldId id="323" r:id="rId31"/>
    <p:sldId id="334" r:id="rId32"/>
    <p:sldId id="337" r:id="rId33"/>
    <p:sldId id="309" r:id="rId3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633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3069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287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216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575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575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592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85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544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26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24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702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674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6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403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84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975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728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765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2546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531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21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71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46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493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99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satellasoft.com/quiz/v/quiz-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JAVA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número pode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variar de 1 a 7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sendo que 1 é o menor  tamanho e 7 é o maior tamanho.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face=“Arial”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=“5” &gt;Salvador&lt;/p&gt;</a:t>
            </a:r>
          </a:p>
        </p:txBody>
      </p:sp>
    </p:spTree>
    <p:extLst>
      <p:ext uri="{BB962C8B-B14F-4D97-AF65-F5344CB8AC3E}">
        <p14:creationId xmlns:p14="http://schemas.microsoft.com/office/powerpoint/2010/main" val="16141540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40733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pode ser definida pelo nome ou pelo código hexadecimal. Ao utilizar o nome, estará restrito às cores básicas, tais como: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navy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purple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White,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cores em HTML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definidas em notação hexadecimal pela combinação das cores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blue).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 em hexadecimal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definidos em três pares de números, começando em 00 e terminando FF. Cada símbolo começa com o símbolo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(#).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(255x255x255)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milhões de cores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9735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=“Arial”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=“5”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&gt;Salvador&lt;/p&gt;</a:t>
            </a:r>
          </a:p>
        </p:txBody>
      </p:sp>
    </p:spTree>
    <p:extLst>
      <p:ext uri="{BB962C8B-B14F-4D97-AF65-F5344CB8AC3E}">
        <p14:creationId xmlns:p14="http://schemas.microsoft.com/office/powerpoint/2010/main" val="16617705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Quebra</a:t>
            </a:r>
            <a:r>
              <a:rPr lang="en-US" b="1" dirty="0">
                <a:solidFill>
                  <a:srgbClr val="0070C0"/>
                </a:solidFill>
              </a:rPr>
              <a:t> de Pag.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padrão, 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navegadores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encaixam automaticamente o texto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página web de acordo com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de sua janela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Agora, se desejar quebrar o texto sempre no mesmo lugar, independente da largura da janela no navegador, você pode utilizar 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&gt;Nome: Julia Cardoso&lt;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Cidade: Salvador&lt;/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linha entre os parágrafos. Já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quebra de linha.</a:t>
            </a:r>
          </a:p>
        </p:txBody>
      </p:sp>
    </p:spTree>
    <p:extLst>
      <p:ext uri="{BB962C8B-B14F-4D97-AF65-F5344CB8AC3E}">
        <p14:creationId xmlns:p14="http://schemas.microsoft.com/office/powerpoint/2010/main" val="163230326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Linha</a:t>
            </a:r>
            <a:r>
              <a:rPr lang="en-US" b="1" dirty="0">
                <a:solidFill>
                  <a:srgbClr val="0070C0"/>
                </a:solidFill>
              </a:rPr>
              <a:t> Horizontal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utilizada para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 linhas horizontais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página web. Serve para dividir a informação exibida em diferentes blocos.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&gt;Dados Pessoais&lt;/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Nome: Julia Cardoso&lt;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Cidade: Salvador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37705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Subtítulos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server para inserir título e subtítulos,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número que representa o nível do tópico. Pode criar até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06(seis) subtítulos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&gt;Linguagem de Marcação HTML&lt;/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&gt;Histórico&lt;/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23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&lt;!--Texto--&gt;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para incluir comentários.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Título H1--&gt;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&gt;Linguagem de Marcação HTML&lt;/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Subtítulo H2--&gt;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&gt;Histórico&lt;/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412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coleção de itens de relacionados. Existem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três tipos de listas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Numeradas, não numeradas e descritivas.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&gt;&lt;li&gt;&lt;/li&gt;&lt;/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ordenadas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lista cada item da lista.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Tipos de Linguagens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Script&lt;/li&gt;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PHP&lt;/li&gt;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053371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&gt;&lt;li&gt;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NÃO ordenadas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Tipos de Linguagens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Script&lt;/li&gt;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PHP&lt;/li&gt;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1972055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&lt;/dl&gt;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descritivas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Firefox&lt;/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open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browser.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32459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combinações de listas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 combinação é chamada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intercalada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dentro de listas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7566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especificar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lista não ordenada ou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 lista ordenada.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Especificar o tipo do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para exibir letras maiúsculas.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para exibir letras minúsculas.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para exibir romanos em  letras maiúsculas.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para exibir romanos em  letras minúsculas.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=‘a’&gt;&lt;li&gt;&lt;/li&gt;&lt;/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8042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especificar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lista não ordenada ou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 lista ordenada.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Especificar o tipo do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endParaRPr lang="pt-BR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bolinha fechada.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bolinha aberta.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quadrado.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’&gt;&lt;li&gt;Texto&lt;/li&gt;&lt;/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é mais suportado &lt;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TYPE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CSS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vez disso.</a:t>
            </a:r>
          </a:p>
        </p:txBody>
      </p:sp>
    </p:spTree>
    <p:extLst>
      <p:ext uri="{BB962C8B-B14F-4D97-AF65-F5344CB8AC3E}">
        <p14:creationId xmlns:p14="http://schemas.microsoft.com/office/powerpoint/2010/main" val="139626397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adicionamos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imagem a uma página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preciso ter em mente o formato, o tamanho e a posição dela na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Formatos mais utilizados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(Joint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Photographic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Experts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fundo não transparente.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GIF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Interchange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Format).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(compressão LZW patenteado, cobrança de royalties)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permite fundo transparente.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7861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permite inserir imagens no HTML, utilizada com atributos, tais como: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necessário informar ao navegador aonde a imagem se encontra, ou seja, o endereço e o nome da imagem. Para isto, utiliza-se 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fonte).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possui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fechamento.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=“caminha da imagem”&gt;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3247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criamos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para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preciso observar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 que usuários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conexão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possa ter acesso, pois quanto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menor a velocidade de conexão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usuário,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tempo irá demorar para carregar 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alinhar textos e imagens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página web, deve ser utilizado o 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podendo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alinhar o texto, no topo, centro, rodapé, à direita ou à esquerda da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default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o browser utiliza para 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4110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possui os parâmetros: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center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273752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exibe um texto explicativo da imagem.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considerado de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acessibilidade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já que é importantíssimo para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deficientes visuais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uma vez que os programas desenvolvidos para eles leem as imagens.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um usuário coloca o mouse sobre a imagem, o texto alternativo também é exibido. 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741887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 explicativo”&gt;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Site para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testar imagens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https://fakeimg.pl/.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152189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Tags com </a:t>
            </a:r>
            <a:r>
              <a:rPr lang="en-US" b="1" dirty="0" err="1">
                <a:solidFill>
                  <a:srgbClr val="0070C0"/>
                </a:solidFill>
              </a:rPr>
              <a:t>Fechamento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 parte das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requerem um fechamento e este idêntico à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abertura, porém com sinal / (barra) no início. Veja, abaixo, alguns exemplos, inicia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términa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um documento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área do cabeçalho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título de uma capítulo/seção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linha de título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área do corpo (conteúdo)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um novo parágrafo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8574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Quiz HTML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https://academy.satellasoft.com/quiz/v/quiz-html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</a:t>
            </a:r>
            <a:r>
              <a:rPr lang="pt-BR" sz="4800" b="1">
                <a:solidFill>
                  <a:schemeClr val="bg1"/>
                </a:solidFill>
              </a:rPr>
              <a:t>Web JAVA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Tags Sem </a:t>
            </a:r>
            <a:r>
              <a:rPr lang="en-US" b="1" dirty="0" err="1">
                <a:solidFill>
                  <a:srgbClr val="0070C0"/>
                </a:solidFill>
              </a:rPr>
              <a:t>Fechamento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algumas que não necessitam de fechamento e sua sintaxe é somente de abertura, tais como: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quebra de linha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linha horizontal no conteúdo do documento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929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Negrito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mais utilizado para destacar partes de um texto.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&gt;Salvador&lt;/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//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adotada pelo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este fim.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838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Itálico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italic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utilizado para destacar termos em outros idiomas ou citações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&lt;em&gt; itálico para ênfase 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 palavras.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&gt;Apple&lt;/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94514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Sublinhado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pouco utilizado para que os usuários não confundam o texto destacado com links.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79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Alinhamento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destacar um texto, além dos efeitos, pode alterar o alinhamento da linha do parágrafo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center,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=center&gt;Alinhamento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705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padrão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visualização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web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seja necessário utilizar outra fonte, alterar o tamanho ou ainda a cor, será preciso fazer uso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(tipo de fonte), </a:t>
            </a:r>
            <a:r>
              <a:rPr lang="pt-BR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(tamanho) e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escolher qualquer fonte existente, mas ela só aparecerá em computadores que tiverem tal fonte instalada: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calibri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verdana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comic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5901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</TotalTime>
  <Words>2094</Words>
  <Application>Microsoft Office PowerPoint</Application>
  <PresentationFormat>Apresentação na tela (16:9)</PresentationFormat>
  <Paragraphs>240</Paragraphs>
  <Slides>33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Times New Roman</vt:lpstr>
      <vt:lpstr>Office Theme</vt:lpstr>
      <vt:lpstr>Desenvolvimento Web JAVA HTML</vt:lpstr>
      <vt:lpstr>Aulas 03 HTML</vt:lpstr>
      <vt:lpstr>HTML – Tags com Fechamento</vt:lpstr>
      <vt:lpstr>HTML – Tags Sem Fechamento</vt:lpstr>
      <vt:lpstr>HTML – Formatando: Efeitos</vt:lpstr>
      <vt:lpstr>HTML - Formatando: Efeitos</vt:lpstr>
      <vt:lpstr>HTML - Formatando: Efeitos</vt:lpstr>
      <vt:lpstr>HTML - Formatando: Alinhamento</vt:lpstr>
      <vt:lpstr>HTML – Formatando: Alterando Fonte</vt:lpstr>
      <vt:lpstr>HTML – Formatando: Alterando Fonte</vt:lpstr>
      <vt:lpstr>HTML – Formatando: Alterando Fonte</vt:lpstr>
      <vt:lpstr>HTML – Formatando: Alterando Fonte</vt:lpstr>
      <vt:lpstr>HTML – Formatando: Quebra de Pag.</vt:lpstr>
      <vt:lpstr>HTML – Formatando: Linha Horizontal</vt:lpstr>
      <vt:lpstr>HTML – Formatando: Subtítulos</vt:lpstr>
      <vt:lpstr>HTML – Formatando: Comentários</vt:lpstr>
      <vt:lpstr>HTML – Criando Listas</vt:lpstr>
      <vt:lpstr>HTML – Criando Listas</vt:lpstr>
      <vt:lpstr>HTML – Criando Listas</vt:lpstr>
      <vt:lpstr>HTML – Criando Listas</vt:lpstr>
      <vt:lpstr>HTML – Criando Listas</vt:lpstr>
      <vt:lpstr>HTML – Criando Listas</vt:lpstr>
      <vt:lpstr>HTML – Imagens</vt:lpstr>
      <vt:lpstr>HTML – Imagens</vt:lpstr>
      <vt:lpstr>HTML – Imagens</vt:lpstr>
      <vt:lpstr>HTML – Imagens</vt:lpstr>
      <vt:lpstr>HTML – Imagens</vt:lpstr>
      <vt:lpstr>HTML – Imagens</vt:lpstr>
      <vt:lpstr>Leitura Específica</vt:lpstr>
      <vt:lpstr>Aprenda+</vt:lpstr>
      <vt:lpstr>Dinâmica/Atividades</vt:lpstr>
      <vt:lpstr>Referências Bibliográficas</vt:lpstr>
      <vt:lpstr>Desenvolvimento Web JAVA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848</cp:revision>
  <dcterms:created xsi:type="dcterms:W3CDTF">2020-03-17T20:12:34Z</dcterms:created>
  <dcterms:modified xsi:type="dcterms:W3CDTF">2022-04-08T16:31:10Z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