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43" r:id="rId39"/>
    <p:sldId id="420" r:id="rId40"/>
    <p:sldId id="433" r:id="rId41"/>
    <p:sldId id="447" r:id="rId42"/>
    <p:sldId id="434" r:id="rId43"/>
    <p:sldId id="444" r:id="rId44"/>
    <p:sldId id="446" r:id="rId45"/>
    <p:sldId id="445" r:id="rId46"/>
    <p:sldId id="432" r:id="rId47"/>
    <p:sldId id="435" r:id="rId48"/>
    <p:sldId id="437" r:id="rId49"/>
    <p:sldId id="436" r:id="rId50"/>
    <p:sldId id="438" r:id="rId51"/>
    <p:sldId id="442" r:id="rId52"/>
    <p:sldId id="333" r:id="rId53"/>
    <p:sldId id="323" r:id="rId54"/>
    <p:sldId id="334" r:id="rId55"/>
    <p:sldId id="337" r:id="rId56"/>
    <p:sldId id="309" r:id="rId5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3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35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043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 Possui 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3138956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=“1”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sup e sub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coloca o texto sobrescrito e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texto subscrito.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&gt;orgânico e progressivo&lt;/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267287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definir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do HTTP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será usado para enviar os dados –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destino dos dados que foram coletados.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modo geral, o valor inserido nesse atributo é um URL.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="get"&gt;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&lt;/form&gt;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82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rows=99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cols=99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construção de elementos no formulário, junto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""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radio; date;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34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ações de elementos do formulário:</a:t>
            </a:r>
          </a:p>
          <a:p>
            <a:pPr marL="447675" lvl="1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“&gt;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&lt;\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005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clicamos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&lt;a&gt;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link utiliza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GET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método GET possui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para 2.048 caracteres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é utilizado para passar pequenas informações ao servidor.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08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https://forms.gle/BgrjhXkrbM1Ymf3o7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Web JAVA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3942</Words>
  <Application>Microsoft Office PowerPoint</Application>
  <PresentationFormat>Apresentação na tela (16:9)</PresentationFormat>
  <Paragraphs>404</Paragraphs>
  <Slides>56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Desenvolvimento Web JAVA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sup e sub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Web JAVA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935</cp:revision>
  <dcterms:created xsi:type="dcterms:W3CDTF">2020-03-17T20:12:34Z</dcterms:created>
  <dcterms:modified xsi:type="dcterms:W3CDTF">2022-04-08T16:31:41Z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