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9" r:id="rId16"/>
    <p:sldId id="397" r:id="rId17"/>
    <p:sldId id="390" r:id="rId18"/>
    <p:sldId id="403" r:id="rId19"/>
    <p:sldId id="404" r:id="rId20"/>
    <p:sldId id="391" r:id="rId21"/>
    <p:sldId id="392" r:id="rId22"/>
    <p:sldId id="398" r:id="rId23"/>
    <p:sldId id="333" r:id="rId24"/>
    <p:sldId id="323" r:id="rId25"/>
    <p:sldId id="334" r:id="rId26"/>
    <p:sldId id="337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fjd5yzCax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ercise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https://www.w3schools.com/css/css_exercises.asp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</a:t>
            </a:r>
            <a:r>
              <a:rPr lang="pt-BR" sz="4800" b="1">
                <a:solidFill>
                  <a:schemeClr val="bg1"/>
                </a:solidFill>
              </a:rPr>
              <a:t>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1573</Words>
  <Application>Microsoft Office PowerPoint</Application>
  <PresentationFormat>Apresentação na tela (16:9)</PresentationFormat>
  <Paragraphs>161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Desenvolvimento Web JAVA CSS</vt:lpstr>
      <vt:lpstr>Aulas 05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Seletores</vt:lpstr>
      <vt:lpstr>CSS – Definição Exemplo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Leitura Específica</vt:lpstr>
      <vt:lpstr>Aprenda+</vt:lpstr>
      <vt:lpstr>Dinâmica/Atividades</vt:lpstr>
      <vt:lpstr>Referências Bibliográficas</vt:lpstr>
      <vt:lpstr>Desenvolvimento Web JAVA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959</cp:revision>
  <dcterms:created xsi:type="dcterms:W3CDTF">2020-03-17T20:12:34Z</dcterms:created>
  <dcterms:modified xsi:type="dcterms:W3CDTF">2022-04-08T16:32:07Z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