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91" r:id="rId3"/>
    <p:sldId id="398" r:id="rId4"/>
    <p:sldId id="407" r:id="rId5"/>
    <p:sldId id="408" r:id="rId6"/>
    <p:sldId id="406" r:id="rId7"/>
    <p:sldId id="409" r:id="rId8"/>
    <p:sldId id="411" r:id="rId9"/>
    <p:sldId id="412" r:id="rId10"/>
    <p:sldId id="413" r:id="rId11"/>
    <p:sldId id="414" r:id="rId12"/>
    <p:sldId id="410" r:id="rId13"/>
    <p:sldId id="454" r:id="rId14"/>
    <p:sldId id="452" r:id="rId15"/>
    <p:sldId id="455" r:id="rId16"/>
    <p:sldId id="456" r:id="rId17"/>
    <p:sldId id="458" r:id="rId18"/>
    <p:sldId id="457" r:id="rId19"/>
    <p:sldId id="442" r:id="rId20"/>
    <p:sldId id="453" r:id="rId21"/>
    <p:sldId id="459" r:id="rId22"/>
    <p:sldId id="460" r:id="rId23"/>
    <p:sldId id="461" r:id="rId24"/>
    <p:sldId id="403" r:id="rId25"/>
    <p:sldId id="420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05" r:id="rId42"/>
    <p:sldId id="415" r:id="rId43"/>
    <p:sldId id="439" r:id="rId44"/>
    <p:sldId id="418" r:id="rId45"/>
    <p:sldId id="419" r:id="rId46"/>
    <p:sldId id="417" r:id="rId47"/>
    <p:sldId id="437" r:id="rId48"/>
    <p:sldId id="399" r:id="rId49"/>
    <p:sldId id="416" r:id="rId50"/>
    <p:sldId id="402" r:id="rId51"/>
    <p:sldId id="400" r:id="rId52"/>
    <p:sldId id="449" r:id="rId53"/>
    <p:sldId id="401" r:id="rId54"/>
    <p:sldId id="404" r:id="rId55"/>
    <p:sldId id="438" r:id="rId56"/>
    <p:sldId id="440" r:id="rId57"/>
    <p:sldId id="441" r:id="rId58"/>
    <p:sldId id="443" r:id="rId59"/>
    <p:sldId id="444" r:id="rId60"/>
    <p:sldId id="450" r:id="rId61"/>
    <p:sldId id="451" r:id="rId62"/>
    <p:sldId id="445" r:id="rId63"/>
    <p:sldId id="446" r:id="rId64"/>
    <p:sldId id="447" r:id="rId65"/>
    <p:sldId id="448" r:id="rId66"/>
    <p:sldId id="333" r:id="rId67"/>
    <p:sldId id="323" r:id="rId68"/>
    <p:sldId id="334" r:id="rId69"/>
    <p:sldId id="337" r:id="rId70"/>
    <p:sldId id="309" r:id="rId7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8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92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15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5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80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414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09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09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70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962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2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dk.java.net/1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3sVM6oz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yScxh0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netbeans.apach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dkmlOi_MNb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l.com/downloads/?package=jd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conhecidas são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NetBeans, </a:t>
            </a:r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RAD(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entendimento das técnicas de programação, baixar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Links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ORACLE JDK SE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JDK (Kit de Desenvolvimento)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http://jdk.java.net/18/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JDK (Java JDK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JDK Zulu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IDE/Tools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NETBEANS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https://www.youtube.com/watch?v=7E3sVM6oznE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ECLIPSE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EE Java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Web Developers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plugin do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Construtor de Tela para, Java FX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Insominia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883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VSCode</a:t>
            </a:r>
            <a:r>
              <a:rPr lang="en-US" b="1" dirty="0">
                <a:solidFill>
                  <a:srgbClr val="0070C0"/>
                </a:solidFill>
              </a:rPr>
              <a:t> – IDE HTML/CSS/JS/JQUERY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891540" lvl="2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JSX HTML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 with JAVA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https://www.youtube.com/watch?v=dkmlOi_MNb4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...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07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no 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(URL: https://github.com)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GIT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Instalador)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37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 tools 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clicar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na pasta projeto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 GIT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4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JAVA WEB"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 ou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Web em JAVA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suaConta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JAVAWEB.git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722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- Token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em credencial genérica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gerado na plataforma GITHUB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35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EE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Download Azul Zulu Builds of OpenJDK (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MTS; STS)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c:\Arquivos de Programas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zipado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Configurar-Variáveis de Ambiente do Sistema,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criar/atualizar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Files\Java\zulu17.34.19-ca-jdk17.0.3-win_x64\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PATH=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Files\Java\zulu17.34.19-ca-jdk17.0.3-win_x64\bin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for Eclipse (STS)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Embutida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https://spring.io/tools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 Spring Boot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.JAR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de auto extração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.JAR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contentes.zip dentro da pastar descompactada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sts-4.14.1.RELEASE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c:\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SpringToolSuite4.exe</a:t>
            </a:r>
          </a:p>
        </p:txBody>
      </p:sp>
    </p:spTree>
    <p:extLst>
      <p:ext uri="{BB962C8B-B14F-4D97-AF65-F5344CB8AC3E}">
        <p14:creationId xmlns:p14="http://schemas.microsoft.com/office/powerpoint/2010/main" val="16231873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parâmetros de projeto: 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default (no caso, 2.7.0) </a:t>
            </a: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JDK do seu projeto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61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Instalar dependências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GENERATE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zipado)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arquivo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na pasta WS-STS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na IDE STS 4 Spring Boot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projeto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Existente da pasta WS-STS</a:t>
            </a: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692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Botão direito do mouse no projeto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novas dependências ao projeto,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no projeto, opção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Caso, conflite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TOMCAT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arquivo na pasta: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nome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conteúdo: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outra porta)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http://localhost:8091/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(caso tenha alterado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porta)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18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em Java está associado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int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variáveis ​​dentro de uma classe: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atributos de um objeto da classe, usando a sintaxe de ponto (.):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//Modificando valor de atributo: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referência ao carvalho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visualizava a partir de seu escritório.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na época era integrar objetos do mundo real, através do SO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uma interface gráfica em JAVA.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métodos são declarados dentro de uma classe e são usados ​​para realizar ações.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acessado sem criar um objeto da classe, diferentemente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só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por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main(String[]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método especial usado para inicializar objetos.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objeto de uma classe é criado.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pode ser usado para definir valores iniciais para atributos de objeto.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corresponder ao nome da classe e não pode ter um tipo de retorno.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constructor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Main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modificador de acesso, o que significa que é usada para definir o nível de acesso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modificadores em dois grupos: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não controlam o nível de acesso, mas fornecem outras funcionalidades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para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homenagem à uma ilha da Indonésia de onde os Norte-Americanos importavam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atributos e métodos não podem ser substituídos/modificados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classe, em vez de um objeto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usado em uma classe abstrata e só pode ser usado em métodos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método não tem um valor de retorno.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fecha o scanner.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condicional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normalmente utilizado como atalho para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Pode deixar o código mais limpo.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método principal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11;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hora &gt; 12 ? "boa tarde“ : "bom dia";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32838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JVM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vez,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área de negócio, ex.: acadêmico, financeiro,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descreve as entidades de domínio e suas relações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27173"/>
              </p:ext>
            </p:extLst>
          </p:nvPr>
        </p:nvGraphicFramePr>
        <p:xfrm>
          <a:off x="363255" y="21055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7165"/>
              </p:ext>
            </p:extLst>
          </p:nvPr>
        </p:nvGraphicFramePr>
        <p:xfrm>
          <a:off x="6256751" y="21055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8157"/>
              </p:ext>
            </p:extLst>
          </p:nvPr>
        </p:nvGraphicFramePr>
        <p:xfrm>
          <a:off x="3306871" y="34153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7049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21500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21055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7049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634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29"/>
            <a:ext cx="8865056" cy="409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131489CA-B868-FCA1-B161-0631B64B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3540"/>
              </p:ext>
            </p:extLst>
          </p:nvPr>
        </p:nvGraphicFramePr>
        <p:xfrm>
          <a:off x="183713" y="949016"/>
          <a:ext cx="8767318" cy="366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660">
                  <a:extLst>
                    <a:ext uri="{9D8B030D-6E8A-4147-A177-3AD203B41FA5}">
                      <a16:colId xmlns:a16="http://schemas.microsoft.com/office/drawing/2014/main" val="3758479011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80166921"/>
                    </a:ext>
                  </a:extLst>
                </a:gridCol>
                <a:gridCol w="3595520">
                  <a:extLst>
                    <a:ext uri="{9D8B030D-6E8A-4147-A177-3AD203B41FA5}">
                      <a16:colId xmlns:a16="http://schemas.microsoft.com/office/drawing/2014/main" val="2779268690"/>
                    </a:ext>
                  </a:extLst>
                </a:gridCol>
                <a:gridCol w="1322130">
                  <a:extLst>
                    <a:ext uri="{9D8B030D-6E8A-4147-A177-3AD203B41FA5}">
                      <a16:colId xmlns:a16="http://schemas.microsoft.com/office/drawing/2014/main" val="1187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Conceitual ou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Paradigma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DER/MER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Lógico ou de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Projetista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PRESO AO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MR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Físico ou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Desenvolvedor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PRESO a Tecnologia e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SQL (DDL)</a:t>
                      </a:r>
                    </a:p>
                    <a:p>
                      <a:pPr algn="l"/>
                      <a:r>
                        <a:rPr lang="pt-BR" sz="1800" dirty="0"/>
                        <a:t>C#, Java,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6631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 NetBeans.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Menu Tools-&gt;Library-&gt;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Kit)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JVM+Lib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independente da plataforma que o Código Fonte foi compilado.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várias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10176</TotalTime>
  <Words>4819</Words>
  <Application>Microsoft Office PowerPoint</Application>
  <PresentationFormat>Apresentação na tela (16:9)</PresentationFormat>
  <Paragraphs>610</Paragraphs>
  <Slides>70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Links JDK</vt:lpstr>
      <vt:lpstr>JAVA – IDE/Tools</vt:lpstr>
      <vt:lpstr>VSCode – IDE HTML/CSS/JS/JQUERY</vt:lpstr>
      <vt:lpstr>Versionamento – Terminal Root</vt:lpstr>
      <vt:lpstr>Comandos GIT – Terminal Root</vt:lpstr>
      <vt:lpstr>Comandos GIT – Terminal Root</vt:lpstr>
      <vt:lpstr>Comandos GIT – Terminal Root</vt:lpstr>
      <vt:lpstr>JAVA EE – Instalação Dev Web JDK</vt:lpstr>
      <vt:lpstr>JAVA – Instalação Dev Web IDE</vt:lpstr>
      <vt:lpstr>JAVA –Projeto Web STS Spring Boot</vt:lpstr>
      <vt:lpstr>JAVA –Projeto Web STS Spring Boot</vt:lpstr>
      <vt:lpstr>JAVA –Projeto Web STS Spring Boot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Operador Ternário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Domínio / Modelo de Domínio OO</vt:lpstr>
      <vt:lpstr>Níveis de Abstração Modelo Domínio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1571</cp:revision>
  <dcterms:created xsi:type="dcterms:W3CDTF">2020-03-17T20:12:34Z</dcterms:created>
  <dcterms:modified xsi:type="dcterms:W3CDTF">2022-06-01T19:20:10Z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