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0"/>
  </p:notesMasterIdLst>
  <p:sldIdLst>
    <p:sldId id="256" r:id="rId2"/>
    <p:sldId id="291" r:id="rId3"/>
    <p:sldId id="396" r:id="rId4"/>
    <p:sldId id="429" r:id="rId5"/>
    <p:sldId id="397" r:id="rId6"/>
    <p:sldId id="416" r:id="rId7"/>
    <p:sldId id="405" r:id="rId8"/>
    <p:sldId id="407" r:id="rId9"/>
    <p:sldId id="404" r:id="rId10"/>
    <p:sldId id="406" r:id="rId11"/>
    <p:sldId id="408" r:id="rId12"/>
    <p:sldId id="409" r:id="rId13"/>
    <p:sldId id="410" r:id="rId14"/>
    <p:sldId id="398" r:id="rId15"/>
    <p:sldId id="411" r:id="rId16"/>
    <p:sldId id="412" r:id="rId17"/>
    <p:sldId id="413" r:id="rId18"/>
    <p:sldId id="414" r:id="rId19"/>
    <p:sldId id="415" r:id="rId20"/>
    <p:sldId id="417" r:id="rId21"/>
    <p:sldId id="418" r:id="rId22"/>
    <p:sldId id="419" r:id="rId23"/>
    <p:sldId id="421" r:id="rId24"/>
    <p:sldId id="443" r:id="rId25"/>
    <p:sldId id="424" r:id="rId26"/>
    <p:sldId id="426" r:id="rId27"/>
    <p:sldId id="427" r:id="rId28"/>
    <p:sldId id="428" r:id="rId29"/>
    <p:sldId id="430" r:id="rId30"/>
    <p:sldId id="425" r:id="rId31"/>
    <p:sldId id="450" r:id="rId32"/>
    <p:sldId id="451" r:id="rId33"/>
    <p:sldId id="452" r:id="rId34"/>
    <p:sldId id="449" r:id="rId35"/>
    <p:sldId id="448" r:id="rId36"/>
    <p:sldId id="447" r:id="rId37"/>
    <p:sldId id="445" r:id="rId38"/>
    <p:sldId id="444" r:id="rId39"/>
    <p:sldId id="441" r:id="rId40"/>
    <p:sldId id="442" r:id="rId41"/>
    <p:sldId id="440" r:id="rId42"/>
    <p:sldId id="446" r:id="rId43"/>
    <p:sldId id="453" r:id="rId44"/>
    <p:sldId id="455" r:id="rId45"/>
    <p:sldId id="454" r:id="rId46"/>
    <p:sldId id="431" r:id="rId47"/>
    <p:sldId id="438" r:id="rId48"/>
    <p:sldId id="435" r:id="rId49"/>
    <p:sldId id="436" r:id="rId50"/>
    <p:sldId id="437" r:id="rId51"/>
    <p:sldId id="432" r:id="rId52"/>
    <p:sldId id="433" r:id="rId53"/>
    <p:sldId id="434" r:id="rId54"/>
    <p:sldId id="457" r:id="rId55"/>
    <p:sldId id="470" r:id="rId56"/>
    <p:sldId id="458" r:id="rId57"/>
    <p:sldId id="459" r:id="rId58"/>
    <p:sldId id="460" r:id="rId59"/>
    <p:sldId id="461" r:id="rId60"/>
    <p:sldId id="462" r:id="rId61"/>
    <p:sldId id="469" r:id="rId62"/>
    <p:sldId id="463" r:id="rId63"/>
    <p:sldId id="465" r:id="rId64"/>
    <p:sldId id="466" r:id="rId65"/>
    <p:sldId id="467" r:id="rId66"/>
    <p:sldId id="468" r:id="rId67"/>
    <p:sldId id="456" r:id="rId68"/>
    <p:sldId id="471" r:id="rId69"/>
    <p:sldId id="473" r:id="rId70"/>
    <p:sldId id="472" r:id="rId71"/>
    <p:sldId id="399" r:id="rId72"/>
    <p:sldId id="475" r:id="rId73"/>
    <p:sldId id="476" r:id="rId74"/>
    <p:sldId id="477" r:id="rId75"/>
    <p:sldId id="478" r:id="rId76"/>
    <p:sldId id="480" r:id="rId77"/>
    <p:sldId id="479" r:id="rId78"/>
    <p:sldId id="481" r:id="rId79"/>
    <p:sldId id="482" r:id="rId80"/>
    <p:sldId id="474" r:id="rId81"/>
    <p:sldId id="401" r:id="rId82"/>
    <p:sldId id="403" r:id="rId83"/>
    <p:sldId id="402" r:id="rId84"/>
    <p:sldId id="333" r:id="rId85"/>
    <p:sldId id="323" r:id="rId86"/>
    <p:sldId id="334" r:id="rId87"/>
    <p:sldId id="337" r:id="rId88"/>
    <p:sldId id="309" r:id="rId8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62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2369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86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228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13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066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8300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73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740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0283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919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918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0997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424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006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3534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218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0059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4319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010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5410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459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4470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9787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871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09330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69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9778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pigateway/latest/developerguide/how-to-cors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&gt;3.8.5&lt;/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 remover esta instrução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GITHUB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reportWebVitals.js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setupTests.js.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13 e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Rotas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digite no browser: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 o 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duplo 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 classe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DSfilmesApplication.java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Hospedar,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2. Hospedar,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Habilitar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é um mecanismo utilizado pelos navegadores para compartilhar recursos entre diferentes origens. Por padrão,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hospedados, em servidores diferentes são boqueados.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especificação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 uso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informar aos navegadores se determinado recurso pode ser ou não acessado.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1968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0A8BB46-AC28-406A-04A1-7AE6B46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" y="1571766"/>
            <a:ext cx="8530034" cy="25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liberar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precisamos criar um classe, criando também um novo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clicar com botão direito do mouse,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selecionar: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 do próximo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https://docs.aws.amazon.com/pt_br/apigateway/latest/developerguide/how-to-cors.html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6970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@Configuration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@EnableWebSecurity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@Override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HttpSecurity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env.getActiveProfiles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94980625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–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http.cors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http.sessionManagement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SessionCreationPolicy.STATELESS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http.authorizeRequests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anyRequest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@Bean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applyPermitDefaultValues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configuration.setAllowedMethods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("POST", "GET", "PUT", "DELETE", "OPTIONS"));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6908834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source.registerCorsConfiguration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("/**",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Acessar menu principal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shift+CTRL+O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selecionar:</a:t>
            </a: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org.springframework.web.cors.UrlBasedCorsConfigurationSource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org.springframework.core.env.Environment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org.springframework.web.cors.CorsConfigurationSource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0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Conceitual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75110-0C24-1BDE-12AB-361CA642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9" y="1372323"/>
            <a:ext cx="8890652" cy="2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534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Score &lt;-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(primitivos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melhor para integração com banco de dados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0446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Atributos/Tipos;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Vazio;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com argumentos;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(encapsulamento)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8414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85054703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score,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this.id =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 { this.id = id;	}</a:t>
            </a:r>
          </a:p>
        </p:txBody>
      </p:sp>
    </p:spTree>
    <p:extLst>
      <p:ext uri="{BB962C8B-B14F-4D97-AF65-F5344CB8AC3E}">
        <p14:creationId xmlns:p14="http://schemas.microsoft.com/office/powerpoint/2010/main" val="2659204584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score)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6960529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85537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User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objetos(construtor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66721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classe irá representar a chave composta(PK), pois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cada classe,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 pode ser associado a um 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id. 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declarar o atributo como chave composta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faz-se necessário instanciar com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e.g.:,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1890930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valores, criar os seguintes métodos: 	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4703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03476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teste, será utilizado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BD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teste.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spring.jpa.open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-in-view=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JPA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do TOMCAT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spring.datasource.url=jdbc:h2:mem:testdb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88299488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spring.h2.console.enabled=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spring.h2.console.path=/h2-console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spring.jpa.show-sql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spring.jpa.properties.hibernate.format_sql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49968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 de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será necessário fazer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 domínio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(ORM)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configurações que vão dizer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através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43613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com a biblioteca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especificação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1540" lvl="2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implementação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8403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serve para mapear as entidades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da tabela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=&gt; especifica o nome da tabela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(strategy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GenerationType.IDENTITY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gerar o autoincremento do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declaração de chave primárias compostas.</a:t>
            </a:r>
          </a:p>
        </p:txBody>
      </p:sp>
    </p:spTree>
    <p:extLst>
      <p:ext uri="{BB962C8B-B14F-4D97-AF65-F5344CB8AC3E}">
        <p14:creationId xmlns:p14="http://schemas.microsoft.com/office/powerpoint/2010/main" val="2515812542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classe que representa uma chave primária composta,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que representa a chave composta deve ser criada com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java.io.Serializable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;).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número de versão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@ManyToOne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definir a associação da chave estrangeira FK.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@JoinColumn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FK”) = define o nome do campo que representa a chave estrangeira.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35171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defina todas as classes de domínio com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JPA.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score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24396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http://localhost:8080/h2-console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(tela de login do BD H2).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URL: </a:t>
            </a:r>
            <a:r>
              <a:rPr lang="pt-BR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.url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(endereço do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senha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94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Model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34728721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Conttroller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099571982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Controller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108410168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9738</TotalTime>
  <Words>5421</Words>
  <Application>Microsoft Office PowerPoint</Application>
  <PresentationFormat>Apresentação na tela (16:9)</PresentationFormat>
  <Paragraphs>716</Paragraphs>
  <Slides>88</Slides>
  <Notes>85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88</vt:i4>
      </vt:variant>
    </vt:vector>
  </HeadingPairs>
  <TitlesOfParts>
    <vt:vector size="93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13 e 14 JAVA</vt:lpstr>
      <vt:lpstr>JAVA – Ambiente Frontend</vt:lpstr>
      <vt:lpstr>JAVA – Ambiente Frontend</vt:lpstr>
      <vt:lpstr>JAVA – Projeto Web</vt:lpstr>
      <vt:lpstr>JAVA – NPM vs NPX</vt:lpstr>
      <vt:lpstr>JAVA – FRONTEND</vt:lpstr>
      <vt:lpstr>JAVA – Testando FRONTEND</vt:lpstr>
      <vt:lpstr>JAVA – BACKEND</vt:lpstr>
      <vt:lpstr>JAVA – Testanto BACKEND</vt:lpstr>
      <vt:lpstr>JAVA – Testanto BACKEND</vt:lpstr>
      <vt:lpstr>JAVA – Integrar Projeto Web GITHUB</vt:lpstr>
      <vt:lpstr>JAVA – Fontend – Extensões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Rotas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Backend - CORS</vt:lpstr>
      <vt:lpstr>JAVA – Backend - CORS</vt:lpstr>
      <vt:lpstr>JAVA – Backend - CORS</vt:lpstr>
      <vt:lpstr>JAVA – Backend - CORS</vt:lpstr>
      <vt:lpstr>JAVA – Backend – CORS (Contin…)</vt:lpstr>
      <vt:lpstr>JAVA – Backend - CORS (Contin…)</vt:lpstr>
      <vt:lpstr>JAVA – Backend Modelo Conceitual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User</vt:lpstr>
      <vt:lpstr>JAVA – Backend Entities ScorePK</vt:lpstr>
      <vt:lpstr>JAVA – Backend Entities ScorePK</vt:lpstr>
      <vt:lpstr>JAVA – Backend Entities Score</vt:lpstr>
      <vt:lpstr>JAVA – Configurar o BD H2</vt:lpstr>
      <vt:lpstr>JAVA – Configurar o BD H2</vt:lpstr>
      <vt:lpstr>JAVA – Configurar o BD H2</vt:lpstr>
      <vt:lpstr>JAVA – Configurar o JPA+ORM</vt:lpstr>
      <vt:lpstr>JAVA – Configurar o JPA+ORM</vt:lpstr>
      <vt:lpstr>JAVA – Configurar o JPA+ORM</vt:lpstr>
      <vt:lpstr>JAVA – Configurar o JPA+ORM</vt:lpstr>
      <vt:lpstr>JAVA – Entities with JPA+ORM</vt:lpstr>
      <vt:lpstr>JAVA – Seed BD H2</vt:lpstr>
      <vt:lpstr>JAVA – Model</vt:lpstr>
      <vt:lpstr>JAVA – Conttroller</vt:lpstr>
      <vt:lpstr>JAVA – Resources</vt:lpstr>
      <vt:lpstr>JAVA – Controller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1634</cp:revision>
  <dcterms:created xsi:type="dcterms:W3CDTF">2020-03-17T20:12:34Z</dcterms:created>
  <dcterms:modified xsi:type="dcterms:W3CDTF">2022-06-22T23:54:10Z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