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91" r:id="rId3"/>
    <p:sldId id="396" r:id="rId4"/>
    <p:sldId id="429" r:id="rId5"/>
    <p:sldId id="397" r:id="rId6"/>
    <p:sldId id="416" r:id="rId7"/>
    <p:sldId id="405" r:id="rId8"/>
    <p:sldId id="407" r:id="rId9"/>
    <p:sldId id="404" r:id="rId10"/>
    <p:sldId id="406" r:id="rId11"/>
    <p:sldId id="408" r:id="rId12"/>
    <p:sldId id="409" r:id="rId13"/>
    <p:sldId id="410" r:id="rId14"/>
    <p:sldId id="398" r:id="rId15"/>
    <p:sldId id="411" r:id="rId16"/>
    <p:sldId id="412" r:id="rId17"/>
    <p:sldId id="413" r:id="rId18"/>
    <p:sldId id="414" r:id="rId19"/>
    <p:sldId id="415" r:id="rId20"/>
    <p:sldId id="417" r:id="rId21"/>
    <p:sldId id="418" r:id="rId22"/>
    <p:sldId id="419" r:id="rId23"/>
    <p:sldId id="421" r:id="rId24"/>
    <p:sldId id="443" r:id="rId25"/>
    <p:sldId id="424" r:id="rId26"/>
    <p:sldId id="426" r:id="rId27"/>
    <p:sldId id="427" r:id="rId28"/>
    <p:sldId id="428" r:id="rId29"/>
    <p:sldId id="430" r:id="rId30"/>
    <p:sldId id="425" r:id="rId31"/>
    <p:sldId id="450" r:id="rId32"/>
    <p:sldId id="451" r:id="rId33"/>
    <p:sldId id="452" r:id="rId34"/>
    <p:sldId id="449" r:id="rId35"/>
    <p:sldId id="448" r:id="rId36"/>
    <p:sldId id="447" r:id="rId37"/>
    <p:sldId id="445" r:id="rId38"/>
    <p:sldId id="444" r:id="rId39"/>
    <p:sldId id="441" r:id="rId40"/>
    <p:sldId id="442" r:id="rId41"/>
    <p:sldId id="440" r:id="rId42"/>
    <p:sldId id="446" r:id="rId43"/>
    <p:sldId id="453" r:id="rId44"/>
    <p:sldId id="455" r:id="rId45"/>
    <p:sldId id="454" r:id="rId46"/>
    <p:sldId id="431" r:id="rId47"/>
    <p:sldId id="438" r:id="rId48"/>
    <p:sldId id="435" r:id="rId49"/>
    <p:sldId id="436" r:id="rId50"/>
    <p:sldId id="437" r:id="rId51"/>
    <p:sldId id="432" r:id="rId52"/>
    <p:sldId id="433" r:id="rId53"/>
    <p:sldId id="434" r:id="rId54"/>
    <p:sldId id="400" r:id="rId55"/>
    <p:sldId id="399" r:id="rId56"/>
    <p:sldId id="401" r:id="rId57"/>
    <p:sldId id="403" r:id="rId58"/>
    <p:sldId id="402" r:id="rId59"/>
    <p:sldId id="333" r:id="rId60"/>
    <p:sldId id="323" r:id="rId61"/>
    <p:sldId id="334" r:id="rId62"/>
    <p:sldId id="337" r:id="rId63"/>
    <p:sldId id="309" r:id="rId6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5254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6991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9778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&gt;3.8.5&lt;/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 remover esta instrução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GITHUB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reportWebVitals.js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setupTests.js.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13 e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Rotas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digite no browser: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40896224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Model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Conttroller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099571982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Controller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108410168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9409</TotalTime>
  <Words>3770</Words>
  <Application>Microsoft Office PowerPoint</Application>
  <PresentationFormat>Apresentação na tela (16:9)</PresentationFormat>
  <Paragraphs>519</Paragraphs>
  <Slides>63</Slides>
  <Notes>60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8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13 e 14 JAVA</vt:lpstr>
      <vt:lpstr>JAVA – Ambiente Frontend</vt:lpstr>
      <vt:lpstr>JAVA – Ambiente Frontend</vt:lpstr>
      <vt:lpstr>JAVA – Projeto Web</vt:lpstr>
      <vt:lpstr>JAVA – NPM vs NPX</vt:lpstr>
      <vt:lpstr>JAVA – FRONTEND</vt:lpstr>
      <vt:lpstr>JAVA – Testando FRONTEND</vt:lpstr>
      <vt:lpstr>JAVA – BACKEND</vt:lpstr>
      <vt:lpstr>JAVA – Testanto BACKEND</vt:lpstr>
      <vt:lpstr>JAVA – Testanto BACKEND</vt:lpstr>
      <vt:lpstr>JAVA – Integrar Projeto Web GITHUB</vt:lpstr>
      <vt:lpstr>JAVA – Fontend – Extensões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Rotas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Entities</vt:lpstr>
      <vt:lpstr>JAVA – Model</vt:lpstr>
      <vt:lpstr>JAVA – Conttroller</vt:lpstr>
      <vt:lpstr>JAVA – Resources</vt:lpstr>
      <vt:lpstr>JAVA – Controller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1571</cp:revision>
  <dcterms:created xsi:type="dcterms:W3CDTF">2020-03-17T20:12:34Z</dcterms:created>
  <dcterms:modified xsi:type="dcterms:W3CDTF">2022-06-18T01:51:31Z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